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Poppins Bold" panose="020B0604020202020204" charset="0"/>
      <p:regular r:id="rId18"/>
    </p:embeddedFont>
    <p:embeddedFont>
      <p:font typeface="Poppins Bold Italics" panose="020B0604020202020204" charset="0"/>
      <p:regular r:id="rId19"/>
    </p:embeddedFont>
    <p:embeddedFont>
      <p:font typeface="Poppins Italics" panose="020B0604020202020204" charset="0"/>
      <p:regular r:id="rId20"/>
    </p:embeddedFont>
    <p:embeddedFont>
      <p:font typeface="Poppins Medium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87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17193" y="2082617"/>
            <a:ext cx="7071608" cy="7035298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3654177" y="5741104"/>
            <a:ext cx="7105717" cy="7105717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3688287" y="-1645739"/>
            <a:ext cx="7071608" cy="7071608"/>
            <a:chOff x="0" y="0"/>
            <a:chExt cx="4640128" cy="4640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072" cy="4640072"/>
            </a:xfrm>
            <a:custGeom>
              <a:avLst/>
              <a:gdLst/>
              <a:ahLst/>
              <a:cxnLst/>
              <a:rect l="l" t="t" r="r" b="b"/>
              <a:pathLst>
                <a:path w="4640072" h="4640072">
                  <a:moveTo>
                    <a:pt x="1592834" y="3047238"/>
                  </a:moveTo>
                  <a:cubicBezTo>
                    <a:pt x="1846834" y="3278124"/>
                    <a:pt x="1846834" y="3693668"/>
                    <a:pt x="1615948" y="3947541"/>
                  </a:cubicBezTo>
                  <a:cubicBezTo>
                    <a:pt x="2331593" y="4640072"/>
                    <a:pt x="2331593" y="4640072"/>
                    <a:pt x="2331593" y="4640072"/>
                  </a:cubicBezTo>
                  <a:cubicBezTo>
                    <a:pt x="3162681" y="3808984"/>
                    <a:pt x="3162681" y="3808984"/>
                    <a:pt x="3162681" y="3808984"/>
                  </a:cubicBezTo>
                  <a:cubicBezTo>
                    <a:pt x="3185795" y="3832098"/>
                    <a:pt x="3208909" y="3878199"/>
                    <a:pt x="3231896" y="3901313"/>
                  </a:cubicBezTo>
                  <a:cubicBezTo>
                    <a:pt x="3439668" y="4085971"/>
                    <a:pt x="3739769" y="4085971"/>
                    <a:pt x="3924427" y="3901313"/>
                  </a:cubicBezTo>
                  <a:cubicBezTo>
                    <a:pt x="4109085" y="3716655"/>
                    <a:pt x="4109085" y="3416554"/>
                    <a:pt x="3924427" y="3231896"/>
                  </a:cubicBezTo>
                  <a:cubicBezTo>
                    <a:pt x="3901313" y="3185668"/>
                    <a:pt x="3855212" y="3162681"/>
                    <a:pt x="3808984" y="3139567"/>
                  </a:cubicBezTo>
                  <a:cubicBezTo>
                    <a:pt x="4640072" y="2331593"/>
                    <a:pt x="4640072" y="2331593"/>
                    <a:pt x="4640072" y="2331593"/>
                  </a:cubicBezTo>
                  <a:cubicBezTo>
                    <a:pt x="3808984" y="1500505"/>
                    <a:pt x="3808984" y="1500505"/>
                    <a:pt x="3808984" y="1500505"/>
                  </a:cubicBezTo>
                  <a:cubicBezTo>
                    <a:pt x="3832098" y="1477391"/>
                    <a:pt x="3855212" y="1454277"/>
                    <a:pt x="3901313" y="1431290"/>
                  </a:cubicBezTo>
                  <a:cubicBezTo>
                    <a:pt x="4085971" y="1246632"/>
                    <a:pt x="4085971" y="946531"/>
                    <a:pt x="3901313" y="761873"/>
                  </a:cubicBezTo>
                  <a:cubicBezTo>
                    <a:pt x="3693541" y="577215"/>
                    <a:pt x="3393440" y="577215"/>
                    <a:pt x="3208782" y="761873"/>
                  </a:cubicBezTo>
                  <a:cubicBezTo>
                    <a:pt x="3185668" y="784987"/>
                    <a:pt x="3162554" y="808101"/>
                    <a:pt x="3139567" y="831088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0" y="2308479"/>
                    <a:pt x="0" y="2308479"/>
                    <a:pt x="0" y="2308479"/>
                  </a:cubicBezTo>
                  <a:cubicBezTo>
                    <a:pt x="715645" y="3024124"/>
                    <a:pt x="715645" y="3024124"/>
                    <a:pt x="715645" y="3024124"/>
                  </a:cubicBezTo>
                  <a:cubicBezTo>
                    <a:pt x="969645" y="2793238"/>
                    <a:pt x="1362075" y="2793238"/>
                    <a:pt x="1592834" y="3047238"/>
                  </a:cubicBezTo>
                  <a:close/>
                </a:path>
              </a:pathLst>
            </a:custGeom>
            <a:solidFill>
              <a:srgbClr val="4DB0E6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029800" y="2082617"/>
            <a:ext cx="7071608" cy="7035298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288254"/>
            <a:ext cx="8686775" cy="25248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7"/>
              </a:lnSpc>
            </a:pPr>
            <a:r>
              <a:rPr lang="en-US" sz="6130" b="1">
                <a:solidFill>
                  <a:srgbClr val="E94B27"/>
                </a:solidFill>
                <a:latin typeface="Poppins Bold"/>
                <a:ea typeface="Poppins Bold"/>
                <a:cs typeface="Poppins Bold"/>
                <a:sym typeface="Poppins Bold"/>
              </a:rPr>
              <a:t>HANDS-ON TRAINING PROGRAMME ON WEB DEVELOPMENT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7279670"/>
            <a:ext cx="6993072" cy="1066320"/>
            <a:chOff x="0" y="0"/>
            <a:chExt cx="1841797" cy="28084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41797" cy="280841"/>
            </a:xfrm>
            <a:custGeom>
              <a:avLst/>
              <a:gdLst/>
              <a:ahLst/>
              <a:cxnLst/>
              <a:rect l="l" t="t" r="r" b="b"/>
              <a:pathLst>
                <a:path w="1841797" h="280841">
                  <a:moveTo>
                    <a:pt x="0" y="0"/>
                  </a:moveTo>
                  <a:lnTo>
                    <a:pt x="1841797" y="0"/>
                  </a:lnTo>
                  <a:lnTo>
                    <a:pt x="1841797" y="280841"/>
                  </a:lnTo>
                  <a:lnTo>
                    <a:pt x="0" y="280841"/>
                  </a:lnTo>
                  <a:close/>
                </a:path>
              </a:pathLst>
            </a:custGeom>
            <a:solidFill>
              <a:srgbClr val="2E395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66675"/>
              <a:ext cx="1841797" cy="34751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365"/>
                </a:lnSpc>
              </a:pPr>
              <a:r>
                <a:rPr lang="en-US" sz="2403" b="1" spc="213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 R. Vikas</a:t>
              </a:r>
            </a:p>
            <a:p>
              <a:pPr algn="l">
                <a:lnSpc>
                  <a:spcPts val="3365"/>
                </a:lnSpc>
              </a:pPr>
              <a:r>
                <a:rPr lang="en-US" sz="2403" b="1" spc="213">
                  <a:solidFill>
                    <a:srgbClr val="FFFFFF"/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    M. Soorya Prakash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3588" y="588052"/>
            <a:ext cx="6712816" cy="1190152"/>
            <a:chOff x="0" y="0"/>
            <a:chExt cx="1767984" cy="313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984" cy="313456"/>
            </a:xfrm>
            <a:custGeom>
              <a:avLst/>
              <a:gdLst/>
              <a:ahLst/>
              <a:cxnLst/>
              <a:rect l="l" t="t" r="r" b="b"/>
              <a:pathLst>
                <a:path w="1767984" h="313456">
                  <a:moveTo>
                    <a:pt x="11533" y="0"/>
                  </a:moveTo>
                  <a:lnTo>
                    <a:pt x="1756451" y="0"/>
                  </a:lnTo>
                  <a:cubicBezTo>
                    <a:pt x="1759510" y="0"/>
                    <a:pt x="1762444" y="1215"/>
                    <a:pt x="1764606" y="3378"/>
                  </a:cubicBezTo>
                  <a:cubicBezTo>
                    <a:pt x="1766769" y="5541"/>
                    <a:pt x="1767984" y="8474"/>
                    <a:pt x="1767984" y="11533"/>
                  </a:cubicBezTo>
                  <a:lnTo>
                    <a:pt x="1767984" y="301923"/>
                  </a:lnTo>
                  <a:cubicBezTo>
                    <a:pt x="1767984" y="304981"/>
                    <a:pt x="1766769" y="307915"/>
                    <a:pt x="1764606" y="310078"/>
                  </a:cubicBezTo>
                  <a:cubicBezTo>
                    <a:pt x="1762444" y="312241"/>
                    <a:pt x="1759510" y="313456"/>
                    <a:pt x="1756451" y="313456"/>
                  </a:cubicBezTo>
                  <a:lnTo>
                    <a:pt x="11533" y="313456"/>
                  </a:lnTo>
                  <a:cubicBezTo>
                    <a:pt x="8474" y="313456"/>
                    <a:pt x="5541" y="312241"/>
                    <a:pt x="3378" y="310078"/>
                  </a:cubicBezTo>
                  <a:cubicBezTo>
                    <a:pt x="1215" y="307915"/>
                    <a:pt x="0" y="304981"/>
                    <a:pt x="0" y="301923"/>
                  </a:cubicBezTo>
                  <a:lnTo>
                    <a:pt x="0" y="11533"/>
                  </a:lnTo>
                  <a:cubicBezTo>
                    <a:pt x="0" y="8474"/>
                    <a:pt x="1215" y="5541"/>
                    <a:pt x="3378" y="3378"/>
                  </a:cubicBezTo>
                  <a:cubicBezTo>
                    <a:pt x="5541" y="1215"/>
                    <a:pt x="8474" y="0"/>
                    <a:pt x="11533" y="0"/>
                  </a:cubicBez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767984" cy="43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15"/>
                </a:lnSpc>
              </a:pPr>
              <a:r>
                <a:rPr lang="en-US" sz="4503" b="1" spc="1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MVC ARCHITECTURE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 rot="3114731">
            <a:off x="-1025886" y="-1310505"/>
            <a:ext cx="4102130" cy="2416491"/>
            <a:chOff x="0" y="0"/>
            <a:chExt cx="4101840" cy="2416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101719" cy="2416302"/>
            </a:xfrm>
            <a:custGeom>
              <a:avLst/>
              <a:gdLst/>
              <a:ahLst/>
              <a:cxnLst/>
              <a:rect l="l" t="t" r="r" b="b"/>
              <a:pathLst>
                <a:path w="4101719" h="2416302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id="7" name="Group 7"/>
          <p:cNvGrpSpPr/>
          <p:nvPr/>
        </p:nvGrpSpPr>
        <p:grpSpPr>
          <a:xfrm rot="8514731">
            <a:off x="464082" y="586355"/>
            <a:ext cx="4105730" cy="2416491"/>
            <a:chOff x="0" y="0"/>
            <a:chExt cx="4105440" cy="2416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05402" cy="2416302"/>
            </a:xfrm>
            <a:custGeom>
              <a:avLst/>
              <a:gdLst/>
              <a:ahLst/>
              <a:cxnLst/>
              <a:rect l="l" t="t" r="r" b="b"/>
              <a:pathLst>
                <a:path w="4105402" h="2416302">
                  <a:moveTo>
                    <a:pt x="838073" y="2416302"/>
                  </a:moveTo>
                  <a:cubicBezTo>
                    <a:pt x="805053" y="2194433"/>
                    <a:pt x="772160" y="1982089"/>
                    <a:pt x="743966" y="1765046"/>
                  </a:cubicBezTo>
                  <a:cubicBezTo>
                    <a:pt x="729869" y="1675384"/>
                    <a:pt x="729869" y="1585722"/>
                    <a:pt x="720471" y="1496060"/>
                  </a:cubicBezTo>
                  <a:cubicBezTo>
                    <a:pt x="720471" y="1481963"/>
                    <a:pt x="711073" y="1463040"/>
                    <a:pt x="696976" y="1458341"/>
                  </a:cubicBezTo>
                  <a:cubicBezTo>
                    <a:pt x="692277" y="1453642"/>
                    <a:pt x="668782" y="1463040"/>
                    <a:pt x="659257" y="1472438"/>
                  </a:cubicBezTo>
                  <a:cubicBezTo>
                    <a:pt x="536829" y="1590421"/>
                    <a:pt x="367411" y="1618742"/>
                    <a:pt x="221361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7117" y="995807"/>
                    <a:pt x="164846" y="868426"/>
                    <a:pt x="334264" y="840105"/>
                  </a:cubicBezTo>
                  <a:cubicBezTo>
                    <a:pt x="451993" y="816483"/>
                    <a:pt x="560197" y="854202"/>
                    <a:pt x="654431" y="939165"/>
                  </a:cubicBezTo>
                  <a:cubicBezTo>
                    <a:pt x="663829" y="948563"/>
                    <a:pt x="682625" y="953262"/>
                    <a:pt x="701548" y="962787"/>
                  </a:cubicBezTo>
                  <a:cubicBezTo>
                    <a:pt x="706247" y="943864"/>
                    <a:pt x="720344" y="929767"/>
                    <a:pt x="725043" y="910844"/>
                  </a:cubicBezTo>
                  <a:cubicBezTo>
                    <a:pt x="739140" y="613537"/>
                    <a:pt x="776859" y="316230"/>
                    <a:pt x="842772" y="28321"/>
                  </a:cubicBezTo>
                  <a:cubicBezTo>
                    <a:pt x="842772" y="18923"/>
                    <a:pt x="847471" y="14224"/>
                    <a:pt x="847471" y="0"/>
                  </a:cubicBezTo>
                  <a:cubicBezTo>
                    <a:pt x="913384" y="14097"/>
                    <a:pt x="974598" y="28321"/>
                    <a:pt x="1040511" y="37719"/>
                  </a:cubicBezTo>
                  <a:cubicBezTo>
                    <a:pt x="1280668" y="66040"/>
                    <a:pt x="1520698" y="94361"/>
                    <a:pt x="1760855" y="127381"/>
                  </a:cubicBezTo>
                  <a:cubicBezTo>
                    <a:pt x="1774952" y="127381"/>
                    <a:pt x="1793875" y="141478"/>
                    <a:pt x="1807972" y="146304"/>
                  </a:cubicBezTo>
                  <a:cubicBezTo>
                    <a:pt x="1803273" y="160401"/>
                    <a:pt x="1798574" y="179324"/>
                    <a:pt x="1789176" y="193548"/>
                  </a:cubicBezTo>
                  <a:cubicBezTo>
                    <a:pt x="1676146" y="311531"/>
                    <a:pt x="1647952" y="481457"/>
                    <a:pt x="1718564" y="623062"/>
                  </a:cubicBezTo>
                  <a:cubicBezTo>
                    <a:pt x="1793875" y="769366"/>
                    <a:pt x="1944497" y="844931"/>
                    <a:pt x="2109343" y="826008"/>
                  </a:cubicBezTo>
                  <a:cubicBezTo>
                    <a:pt x="2259965" y="802386"/>
                    <a:pt x="2387092" y="684403"/>
                    <a:pt x="2420112" y="524002"/>
                  </a:cubicBezTo>
                  <a:cubicBezTo>
                    <a:pt x="2443607" y="396621"/>
                    <a:pt x="2406015" y="283337"/>
                    <a:pt x="2311781" y="184150"/>
                  </a:cubicBezTo>
                  <a:cubicBezTo>
                    <a:pt x="2302383" y="174752"/>
                    <a:pt x="2292985" y="155829"/>
                    <a:pt x="2297684" y="151130"/>
                  </a:cubicBezTo>
                  <a:cubicBezTo>
                    <a:pt x="2302383" y="137033"/>
                    <a:pt x="2321179" y="127508"/>
                    <a:pt x="2335403" y="127508"/>
                  </a:cubicBezTo>
                  <a:cubicBezTo>
                    <a:pt x="2486025" y="108585"/>
                    <a:pt x="2641473" y="99187"/>
                    <a:pt x="2792095" y="80264"/>
                  </a:cubicBezTo>
                  <a:cubicBezTo>
                    <a:pt x="2947416" y="61341"/>
                    <a:pt x="3098165" y="33020"/>
                    <a:pt x="3253486" y="4699"/>
                  </a:cubicBezTo>
                  <a:cubicBezTo>
                    <a:pt x="3262884" y="37719"/>
                    <a:pt x="3272282" y="75438"/>
                    <a:pt x="3281680" y="117983"/>
                  </a:cubicBezTo>
                  <a:cubicBezTo>
                    <a:pt x="3333496" y="382270"/>
                    <a:pt x="3371088" y="651256"/>
                    <a:pt x="3385312" y="924941"/>
                  </a:cubicBezTo>
                  <a:cubicBezTo>
                    <a:pt x="3385312" y="934339"/>
                    <a:pt x="3394710" y="957961"/>
                    <a:pt x="3404108" y="957961"/>
                  </a:cubicBezTo>
                  <a:cubicBezTo>
                    <a:pt x="3413506" y="962660"/>
                    <a:pt x="3432302" y="953262"/>
                    <a:pt x="3446526" y="943864"/>
                  </a:cubicBezTo>
                  <a:cubicBezTo>
                    <a:pt x="3559556" y="839978"/>
                    <a:pt x="3691382" y="802259"/>
                    <a:pt x="3842004" y="858901"/>
                  </a:cubicBezTo>
                  <a:cubicBezTo>
                    <a:pt x="3987800" y="910844"/>
                    <a:pt x="4067810" y="1028827"/>
                    <a:pt x="4086606" y="1184529"/>
                  </a:cubicBezTo>
                  <a:cubicBezTo>
                    <a:pt x="4105402" y="1368552"/>
                    <a:pt x="3950081" y="1557401"/>
                    <a:pt x="3761740" y="1576197"/>
                  </a:cubicBezTo>
                  <a:cubicBezTo>
                    <a:pt x="3639312" y="1595120"/>
                    <a:pt x="3535807" y="1557274"/>
                    <a:pt x="3446272" y="1472311"/>
                  </a:cubicBezTo>
                  <a:cubicBezTo>
                    <a:pt x="3436874" y="1462913"/>
                    <a:pt x="3413252" y="1453388"/>
                    <a:pt x="3403854" y="1458214"/>
                  </a:cubicBezTo>
                  <a:cubicBezTo>
                    <a:pt x="3389757" y="1462913"/>
                    <a:pt x="3385058" y="1486535"/>
                    <a:pt x="3380359" y="1500632"/>
                  </a:cubicBezTo>
                  <a:cubicBezTo>
                    <a:pt x="3366262" y="1797939"/>
                    <a:pt x="3323844" y="2095246"/>
                    <a:pt x="3262630" y="2387854"/>
                  </a:cubicBezTo>
                  <a:cubicBezTo>
                    <a:pt x="3262630" y="2397252"/>
                    <a:pt x="3257931" y="2401951"/>
                    <a:pt x="3253232" y="2416175"/>
                  </a:cubicBezTo>
                  <a:cubicBezTo>
                    <a:pt x="3173222" y="2402078"/>
                    <a:pt x="3097911" y="2383155"/>
                    <a:pt x="3017774" y="2373757"/>
                  </a:cubicBezTo>
                  <a:cubicBezTo>
                    <a:pt x="2796540" y="2345436"/>
                    <a:pt x="2570480" y="2317115"/>
                    <a:pt x="2344547" y="2293493"/>
                  </a:cubicBezTo>
                  <a:cubicBezTo>
                    <a:pt x="2330450" y="2288794"/>
                    <a:pt x="2311527" y="2279396"/>
                    <a:pt x="2297430" y="2269871"/>
                  </a:cubicBezTo>
                  <a:cubicBezTo>
                    <a:pt x="2302129" y="2255774"/>
                    <a:pt x="2306828" y="2236851"/>
                    <a:pt x="2316226" y="2222627"/>
                  </a:cubicBezTo>
                  <a:cubicBezTo>
                    <a:pt x="2462149" y="2071624"/>
                    <a:pt x="2462149" y="1840357"/>
                    <a:pt x="2316226" y="1698752"/>
                  </a:cubicBezTo>
                  <a:cubicBezTo>
                    <a:pt x="2170303" y="1552448"/>
                    <a:pt x="1934845" y="1552448"/>
                    <a:pt x="1788922" y="1698752"/>
                  </a:cubicBezTo>
                  <a:cubicBezTo>
                    <a:pt x="1642999" y="1845056"/>
                    <a:pt x="1642999" y="2071624"/>
                    <a:pt x="1788922" y="2222627"/>
                  </a:cubicBezTo>
                  <a:cubicBezTo>
                    <a:pt x="1798320" y="2236724"/>
                    <a:pt x="1807718" y="2255647"/>
                    <a:pt x="1807718" y="2269871"/>
                  </a:cubicBezTo>
                  <a:cubicBezTo>
                    <a:pt x="1807718" y="2279269"/>
                    <a:pt x="1779524" y="2288794"/>
                    <a:pt x="1765300" y="2293493"/>
                  </a:cubicBezTo>
                  <a:cubicBezTo>
                    <a:pt x="1473454" y="2307590"/>
                    <a:pt x="1181481" y="2345436"/>
                    <a:pt x="889635" y="2411476"/>
                  </a:cubicBezTo>
                  <a:cubicBezTo>
                    <a:pt x="880237" y="2411476"/>
                    <a:pt x="866140" y="2411476"/>
                    <a:pt x="837819" y="2416175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9" name="Group 9"/>
          <p:cNvGrpSpPr/>
          <p:nvPr/>
        </p:nvGrpSpPr>
        <p:grpSpPr>
          <a:xfrm rot="3114731">
            <a:off x="-1430043" y="2073400"/>
            <a:ext cx="4102850" cy="2416491"/>
            <a:chOff x="0" y="0"/>
            <a:chExt cx="4102560" cy="24163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02354" cy="2416302"/>
            </a:xfrm>
            <a:custGeom>
              <a:avLst/>
              <a:gdLst/>
              <a:ahLst/>
              <a:cxnLst/>
              <a:rect l="l" t="t" r="r" b="b"/>
              <a:pathLst>
                <a:path w="4102354" h="2416302">
                  <a:moveTo>
                    <a:pt x="837438" y="2416302"/>
                  </a:moveTo>
                  <a:cubicBezTo>
                    <a:pt x="804545" y="2194433"/>
                    <a:pt x="771525" y="1982089"/>
                    <a:pt x="743331" y="1765046"/>
                  </a:cubicBezTo>
                  <a:cubicBezTo>
                    <a:pt x="729234" y="1675384"/>
                    <a:pt x="729234" y="1585722"/>
                    <a:pt x="719836" y="1496060"/>
                  </a:cubicBezTo>
                  <a:cubicBezTo>
                    <a:pt x="719836" y="1481963"/>
                    <a:pt x="710438" y="1463040"/>
                    <a:pt x="696341" y="1458341"/>
                  </a:cubicBezTo>
                  <a:cubicBezTo>
                    <a:pt x="691642" y="1453642"/>
                    <a:pt x="668147" y="1463040"/>
                    <a:pt x="658749" y="1472438"/>
                  </a:cubicBezTo>
                  <a:cubicBezTo>
                    <a:pt x="536448" y="1590421"/>
                    <a:pt x="367030" y="1618742"/>
                    <a:pt x="221234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719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555" y="94361"/>
                    <a:pt x="1759458" y="127381"/>
                  </a:cubicBezTo>
                  <a:cubicBezTo>
                    <a:pt x="1773555" y="127381"/>
                    <a:pt x="1792351" y="141478"/>
                    <a:pt x="1806448" y="146304"/>
                  </a:cubicBezTo>
                  <a:cubicBezTo>
                    <a:pt x="1801749" y="160401"/>
                    <a:pt x="1797050" y="179324"/>
                    <a:pt x="1787652" y="193548"/>
                  </a:cubicBezTo>
                  <a:cubicBezTo>
                    <a:pt x="1674749" y="311531"/>
                    <a:pt x="1646555" y="481457"/>
                    <a:pt x="1717040" y="623062"/>
                  </a:cubicBezTo>
                  <a:cubicBezTo>
                    <a:pt x="1792351" y="769366"/>
                    <a:pt x="1942846" y="844931"/>
                    <a:pt x="2107565" y="826008"/>
                  </a:cubicBezTo>
                  <a:cubicBezTo>
                    <a:pt x="2258060" y="802386"/>
                    <a:pt x="2385187" y="684403"/>
                    <a:pt x="2418080" y="524002"/>
                  </a:cubicBezTo>
                  <a:cubicBezTo>
                    <a:pt x="2441575" y="396621"/>
                    <a:pt x="2403983" y="283337"/>
                    <a:pt x="2309876" y="184150"/>
                  </a:cubicBezTo>
                  <a:cubicBezTo>
                    <a:pt x="2300478" y="174752"/>
                    <a:pt x="2291080" y="155829"/>
                    <a:pt x="2295779" y="151130"/>
                  </a:cubicBezTo>
                  <a:cubicBezTo>
                    <a:pt x="2300478" y="137033"/>
                    <a:pt x="2319274" y="127508"/>
                    <a:pt x="2333371" y="127508"/>
                  </a:cubicBezTo>
                  <a:cubicBezTo>
                    <a:pt x="2483866" y="108585"/>
                    <a:pt x="2639187" y="99187"/>
                    <a:pt x="2789682" y="80264"/>
                  </a:cubicBezTo>
                  <a:cubicBezTo>
                    <a:pt x="2945130" y="61341"/>
                    <a:pt x="3095752" y="33020"/>
                    <a:pt x="3250946" y="4699"/>
                  </a:cubicBezTo>
                  <a:cubicBezTo>
                    <a:pt x="3260344" y="37719"/>
                    <a:pt x="3269742" y="75438"/>
                    <a:pt x="3279140" y="117983"/>
                  </a:cubicBezTo>
                  <a:cubicBezTo>
                    <a:pt x="3330829" y="382270"/>
                    <a:pt x="3368548" y="651256"/>
                    <a:pt x="3382645" y="924941"/>
                  </a:cubicBezTo>
                  <a:cubicBezTo>
                    <a:pt x="3382645" y="934339"/>
                    <a:pt x="3392043" y="957961"/>
                    <a:pt x="3401441" y="957961"/>
                  </a:cubicBezTo>
                  <a:cubicBezTo>
                    <a:pt x="3410839" y="962660"/>
                    <a:pt x="3429635" y="953262"/>
                    <a:pt x="3443732" y="943864"/>
                  </a:cubicBezTo>
                  <a:cubicBezTo>
                    <a:pt x="3556635" y="839978"/>
                    <a:pt x="3688334" y="802259"/>
                    <a:pt x="3838956" y="858901"/>
                  </a:cubicBezTo>
                  <a:cubicBezTo>
                    <a:pt x="3984752" y="910844"/>
                    <a:pt x="4064762" y="1028827"/>
                    <a:pt x="4083558" y="1184529"/>
                  </a:cubicBezTo>
                  <a:cubicBezTo>
                    <a:pt x="4102354" y="1368552"/>
                    <a:pt x="3947160" y="1557401"/>
                    <a:pt x="3758946" y="1576197"/>
                  </a:cubicBezTo>
                  <a:cubicBezTo>
                    <a:pt x="3636645" y="1595120"/>
                    <a:pt x="3533140" y="1557274"/>
                    <a:pt x="3443732" y="1472311"/>
                  </a:cubicBezTo>
                  <a:cubicBezTo>
                    <a:pt x="3434334" y="1462913"/>
                    <a:pt x="3410839" y="1453388"/>
                    <a:pt x="3401441" y="1458214"/>
                  </a:cubicBezTo>
                  <a:cubicBezTo>
                    <a:pt x="3387344" y="1462913"/>
                    <a:pt x="3382645" y="1486535"/>
                    <a:pt x="3377946" y="1500632"/>
                  </a:cubicBezTo>
                  <a:cubicBezTo>
                    <a:pt x="3363849" y="1797939"/>
                    <a:pt x="3321431" y="2095246"/>
                    <a:pt x="3260344" y="2387854"/>
                  </a:cubicBezTo>
                  <a:cubicBezTo>
                    <a:pt x="3260344" y="2397252"/>
                    <a:pt x="3255645" y="2401951"/>
                    <a:pt x="3250946" y="2416175"/>
                  </a:cubicBezTo>
                  <a:cubicBezTo>
                    <a:pt x="3170936" y="2402078"/>
                    <a:pt x="3095752" y="2383155"/>
                    <a:pt x="3015742" y="2373757"/>
                  </a:cubicBezTo>
                  <a:cubicBezTo>
                    <a:pt x="2794635" y="2345436"/>
                    <a:pt x="2568829" y="2317115"/>
                    <a:pt x="2343023" y="2293493"/>
                  </a:cubicBezTo>
                  <a:cubicBezTo>
                    <a:pt x="2328926" y="2288794"/>
                    <a:pt x="2310130" y="2279396"/>
                    <a:pt x="2296033" y="2269871"/>
                  </a:cubicBezTo>
                  <a:cubicBezTo>
                    <a:pt x="2300732" y="2255774"/>
                    <a:pt x="2305431" y="2236851"/>
                    <a:pt x="2314829" y="2222627"/>
                  </a:cubicBezTo>
                  <a:cubicBezTo>
                    <a:pt x="2460625" y="2071624"/>
                    <a:pt x="2460625" y="1840357"/>
                    <a:pt x="2314829" y="1698752"/>
                  </a:cubicBezTo>
                  <a:cubicBezTo>
                    <a:pt x="2169033" y="1552448"/>
                    <a:pt x="1933702" y="1552448"/>
                    <a:pt x="1787906" y="1698752"/>
                  </a:cubicBezTo>
                  <a:cubicBezTo>
                    <a:pt x="1642110" y="1845056"/>
                    <a:pt x="1642110" y="2071624"/>
                    <a:pt x="1787906" y="2222627"/>
                  </a:cubicBezTo>
                  <a:cubicBezTo>
                    <a:pt x="1797304" y="2236724"/>
                    <a:pt x="1806702" y="2255647"/>
                    <a:pt x="1806702" y="2269871"/>
                  </a:cubicBezTo>
                  <a:cubicBezTo>
                    <a:pt x="1806702" y="2279269"/>
                    <a:pt x="1778508" y="2288794"/>
                    <a:pt x="1764411" y="2293493"/>
                  </a:cubicBezTo>
                  <a:cubicBezTo>
                    <a:pt x="1472692" y="2307590"/>
                    <a:pt x="1180973" y="2345436"/>
                    <a:pt x="889381" y="2411476"/>
                  </a:cubicBezTo>
                  <a:cubicBezTo>
                    <a:pt x="879983" y="2411476"/>
                    <a:pt x="865886" y="2411476"/>
                    <a:pt x="837692" y="2416175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</p:grpSp>
      <p:grpSp>
        <p:nvGrpSpPr>
          <p:cNvPr id="11" name="Group 11"/>
          <p:cNvGrpSpPr/>
          <p:nvPr/>
        </p:nvGrpSpPr>
        <p:grpSpPr>
          <a:xfrm rot="8514731">
            <a:off x="-2920100" y="173616"/>
            <a:ext cx="4102130" cy="2416491"/>
            <a:chOff x="0" y="0"/>
            <a:chExt cx="4101840" cy="24163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01719" cy="2416302"/>
            </a:xfrm>
            <a:custGeom>
              <a:avLst/>
              <a:gdLst/>
              <a:ahLst/>
              <a:cxnLst/>
              <a:rect l="l" t="t" r="r" b="b"/>
              <a:pathLst>
                <a:path w="4101719" h="2416302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sp>
        <p:nvSpPr>
          <p:cNvPr id="13" name="Freeform 13"/>
          <p:cNvSpPr/>
          <p:nvPr/>
        </p:nvSpPr>
        <p:spPr>
          <a:xfrm>
            <a:off x="4442219" y="1778205"/>
            <a:ext cx="10044070" cy="8424463"/>
          </a:xfrm>
          <a:custGeom>
            <a:avLst/>
            <a:gdLst/>
            <a:ahLst/>
            <a:cxnLst/>
            <a:rect l="l" t="t" r="r" b="b"/>
            <a:pathLst>
              <a:path w="10044070" h="8424463">
                <a:moveTo>
                  <a:pt x="0" y="0"/>
                </a:moveTo>
                <a:lnTo>
                  <a:pt x="10044070" y="0"/>
                </a:lnTo>
                <a:lnTo>
                  <a:pt x="10044070" y="8424463"/>
                </a:lnTo>
                <a:lnTo>
                  <a:pt x="0" y="84244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r="-26"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5000">
              <a:srgbClr val="461248">
                <a:alpha val="100000"/>
              </a:srgbClr>
            </a:gs>
            <a:gs pos="40000">
              <a:srgbClr val="A93747">
                <a:alpha val="100000"/>
              </a:srgbClr>
            </a:gs>
            <a:gs pos="60000">
              <a:srgbClr val="F2A15F">
                <a:alpha val="100000"/>
              </a:srgbClr>
            </a:gs>
            <a:gs pos="85000">
              <a:srgbClr val="FFD6B6">
                <a:alpha val="100000"/>
              </a:srgbClr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808" y="222774"/>
            <a:ext cx="8689268" cy="9789453"/>
          </a:xfrm>
          <a:custGeom>
            <a:avLst/>
            <a:gdLst/>
            <a:ahLst/>
            <a:cxnLst/>
            <a:rect l="l" t="t" r="r" b="b"/>
            <a:pathLst>
              <a:path w="8689268" h="9789453">
                <a:moveTo>
                  <a:pt x="0" y="0"/>
                </a:moveTo>
                <a:lnTo>
                  <a:pt x="8689268" y="0"/>
                </a:lnTo>
                <a:lnTo>
                  <a:pt x="8689268" y="9789453"/>
                </a:lnTo>
                <a:lnTo>
                  <a:pt x="0" y="9789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52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31695" y="222774"/>
            <a:ext cx="8729503" cy="9789453"/>
          </a:xfrm>
          <a:custGeom>
            <a:avLst/>
            <a:gdLst/>
            <a:ahLst/>
            <a:cxnLst/>
            <a:rect l="l" t="t" r="r" b="b"/>
            <a:pathLst>
              <a:path w="8729503" h="9789453">
                <a:moveTo>
                  <a:pt x="0" y="0"/>
                </a:moveTo>
                <a:lnTo>
                  <a:pt x="8729503" y="0"/>
                </a:lnTo>
                <a:lnTo>
                  <a:pt x="8729503" y="9789453"/>
                </a:lnTo>
                <a:lnTo>
                  <a:pt x="0" y="9789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942" r="-5681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94954" y="3522737"/>
            <a:ext cx="7498091" cy="3189526"/>
            <a:chOff x="0" y="0"/>
            <a:chExt cx="1974806" cy="8400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74806" cy="840040"/>
            </a:xfrm>
            <a:custGeom>
              <a:avLst/>
              <a:gdLst/>
              <a:ahLst/>
              <a:cxnLst/>
              <a:rect l="l" t="t" r="r" b="b"/>
              <a:pathLst>
                <a:path w="1974806" h="840040">
                  <a:moveTo>
                    <a:pt x="0" y="0"/>
                  </a:moveTo>
                  <a:lnTo>
                    <a:pt x="1974806" y="0"/>
                  </a:lnTo>
                  <a:lnTo>
                    <a:pt x="1974806" y="840040"/>
                  </a:lnTo>
                  <a:lnTo>
                    <a:pt x="0" y="840040"/>
                  </a:lnTo>
                  <a:close/>
                </a:path>
              </a:pathLst>
            </a:custGeom>
            <a:gradFill rotWithShape="1">
              <a:gsLst>
                <a:gs pos="0">
                  <a:srgbClr val="EB4B3F">
                    <a:alpha val="100000"/>
                  </a:srgbClr>
                </a:gs>
                <a:gs pos="100000">
                  <a:srgbClr val="F0945B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74806" cy="8971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0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92896" y="4834059"/>
            <a:ext cx="7101632" cy="145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372"/>
              </a:lnSpc>
              <a:spcBef>
                <a:spcPct val="0"/>
              </a:spcBef>
            </a:pPr>
            <a:r>
              <a:rPr lang="en-US" sz="987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41278" y="4008077"/>
            <a:ext cx="6804868" cy="65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17"/>
              </a:lnSpc>
              <a:spcBef>
                <a:spcPct val="0"/>
              </a:spcBef>
            </a:pPr>
            <a:r>
              <a:rPr lang="en-US" sz="44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HANDS-ON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5226925" y="3860332"/>
            <a:ext cx="2182745" cy="2182736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809" t="-720" r="-12250" b="-22340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118747" y="3860332"/>
            <a:ext cx="2182745" cy="2182736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48676" r="-8592" b="-40592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-142425">
            <a:off x="12063017" y="7447592"/>
            <a:ext cx="7071608" cy="7035298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8070903" y="1553849"/>
            <a:ext cx="4567349" cy="822109"/>
            <a:chOff x="0" y="0"/>
            <a:chExt cx="1202923" cy="2165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2923" cy="216523"/>
            </a:xfrm>
            <a:custGeom>
              <a:avLst/>
              <a:gdLst/>
              <a:ahLst/>
              <a:cxnLst/>
              <a:rect l="l" t="t" r="r" b="b"/>
              <a:pathLst>
                <a:path w="1202923" h="216523">
                  <a:moveTo>
                    <a:pt x="11865" y="0"/>
                  </a:moveTo>
                  <a:lnTo>
                    <a:pt x="1191058" y="0"/>
                  </a:lnTo>
                  <a:cubicBezTo>
                    <a:pt x="1197611" y="0"/>
                    <a:pt x="1202923" y="5312"/>
                    <a:pt x="1202923" y="11865"/>
                  </a:cubicBezTo>
                  <a:lnTo>
                    <a:pt x="1202923" y="204657"/>
                  </a:lnTo>
                  <a:cubicBezTo>
                    <a:pt x="1202923" y="207804"/>
                    <a:pt x="1201673" y="210822"/>
                    <a:pt x="1199448" y="213047"/>
                  </a:cubicBezTo>
                  <a:cubicBezTo>
                    <a:pt x="1197223" y="215272"/>
                    <a:pt x="1194205" y="216523"/>
                    <a:pt x="1191058" y="216523"/>
                  </a:cubicBezTo>
                  <a:lnTo>
                    <a:pt x="11865" y="216523"/>
                  </a:lnTo>
                  <a:cubicBezTo>
                    <a:pt x="5312" y="216523"/>
                    <a:pt x="0" y="211210"/>
                    <a:pt x="0" y="204657"/>
                  </a:cubicBezTo>
                  <a:lnTo>
                    <a:pt x="0" y="11865"/>
                  </a:lnTo>
                  <a:cubicBezTo>
                    <a:pt x="0" y="5312"/>
                    <a:pt x="5312" y="0"/>
                    <a:pt x="11865" y="0"/>
                  </a:cubicBezTo>
                  <a:close/>
                </a:path>
              </a:pathLst>
            </a:custGeom>
            <a:solidFill>
              <a:srgbClr val="EA41A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76200"/>
              <a:ext cx="1202923" cy="292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45"/>
                </a:lnSpc>
              </a:pPr>
              <a:r>
                <a:rPr lang="en-US" sz="3003" b="1" spc="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5226925" y="6123385"/>
            <a:ext cx="2182745" cy="3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Vikas 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26925" y="6448852"/>
            <a:ext cx="2182745" cy="25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1459" i="1" spc="46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Web developer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18747" y="6123385"/>
            <a:ext cx="2182745" cy="326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8"/>
              </a:lnSpc>
            </a:pPr>
            <a:r>
              <a:rPr lang="en-US" sz="183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Soorya Prakash 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18747" y="6448852"/>
            <a:ext cx="2182745" cy="25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14"/>
              </a:lnSpc>
            </a:pPr>
            <a:r>
              <a:rPr lang="en-US" sz="1459" i="1" spc="46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Web developer</a:t>
            </a:r>
          </a:p>
        </p:txBody>
      </p:sp>
      <p:grpSp>
        <p:nvGrpSpPr>
          <p:cNvPr id="15" name="Group 15"/>
          <p:cNvGrpSpPr/>
          <p:nvPr/>
        </p:nvGrpSpPr>
        <p:grpSpPr>
          <a:xfrm rot="-148153">
            <a:off x="-520180" y="-3324031"/>
            <a:ext cx="7071608" cy="7035298"/>
            <a:chOff x="0" y="0"/>
            <a:chExt cx="4640128" cy="46163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17" name="Group 17"/>
          <p:cNvGrpSpPr/>
          <p:nvPr/>
        </p:nvGrpSpPr>
        <p:grpSpPr>
          <a:xfrm rot="-148153">
            <a:off x="-4120583" y="492412"/>
            <a:ext cx="7105717" cy="7105717"/>
            <a:chOff x="0" y="0"/>
            <a:chExt cx="4662509" cy="4662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-7055126" y="-4504229"/>
            <a:ext cx="7071608" cy="7035298"/>
            <a:chOff x="0" y="0"/>
            <a:chExt cx="4640128" cy="46163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409" r="-35573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5331157" y="2034186"/>
            <a:ext cx="5553580" cy="1337656"/>
            <a:chOff x="0" y="0"/>
            <a:chExt cx="1462671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62671" cy="352305"/>
            </a:xfrm>
            <a:custGeom>
              <a:avLst/>
              <a:gdLst/>
              <a:ahLst/>
              <a:cxnLst/>
              <a:rect l="l" t="t" r="r" b="b"/>
              <a:pathLst>
                <a:path w="1462671" h="352305">
                  <a:moveTo>
                    <a:pt x="0" y="0"/>
                  </a:moveTo>
                  <a:lnTo>
                    <a:pt x="1462671" y="0"/>
                  </a:lnTo>
                  <a:lnTo>
                    <a:pt x="1462671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84CC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462671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590434" y="2417045"/>
            <a:ext cx="503502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Full Stack ?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47218" y="4241149"/>
            <a:ext cx="9105308" cy="220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75"/>
              </a:lnSpc>
              <a:spcBef>
                <a:spcPct val="0"/>
              </a:spcBef>
            </a:pPr>
            <a:r>
              <a:rPr lang="en-US" sz="2518" b="1" i="1" spc="246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"Full stack" refers to the development of both the front-end (the user interface and visible parts of an application) and the back-end (the server, databases, and logic that make an application work) of software or a website.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562853" y="793474"/>
            <a:ext cx="3566774" cy="1009040"/>
            <a:chOff x="0" y="0"/>
            <a:chExt cx="812800" cy="22994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29941"/>
            </a:xfrm>
            <a:custGeom>
              <a:avLst/>
              <a:gdLst/>
              <a:ahLst/>
              <a:cxnLst/>
              <a:rect l="l" t="t" r="r" b="b"/>
              <a:pathLst>
                <a:path w="812800" h="229941">
                  <a:moveTo>
                    <a:pt x="39070" y="0"/>
                  </a:moveTo>
                  <a:lnTo>
                    <a:pt x="773730" y="0"/>
                  </a:lnTo>
                  <a:cubicBezTo>
                    <a:pt x="795308" y="0"/>
                    <a:pt x="812800" y="17492"/>
                    <a:pt x="812800" y="39070"/>
                  </a:cubicBezTo>
                  <a:lnTo>
                    <a:pt x="812800" y="190871"/>
                  </a:lnTo>
                  <a:cubicBezTo>
                    <a:pt x="812800" y="201233"/>
                    <a:pt x="808684" y="211171"/>
                    <a:pt x="801357" y="218498"/>
                  </a:cubicBezTo>
                  <a:cubicBezTo>
                    <a:pt x="794030" y="225825"/>
                    <a:pt x="784092" y="229941"/>
                    <a:pt x="773730" y="229941"/>
                  </a:cubicBezTo>
                  <a:lnTo>
                    <a:pt x="39070" y="229941"/>
                  </a:lnTo>
                  <a:cubicBezTo>
                    <a:pt x="17492" y="229941"/>
                    <a:pt x="0" y="212449"/>
                    <a:pt x="0" y="190871"/>
                  </a:cubicBezTo>
                  <a:lnTo>
                    <a:pt x="0" y="39070"/>
                  </a:lnTo>
                  <a:cubicBezTo>
                    <a:pt x="0" y="17492"/>
                    <a:pt x="17492" y="0"/>
                    <a:pt x="39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287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FULL STACK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20092" y="4462268"/>
            <a:ext cx="3566774" cy="1163251"/>
            <a:chOff x="0" y="0"/>
            <a:chExt cx="812800" cy="265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65083"/>
            </a:xfrm>
            <a:custGeom>
              <a:avLst/>
              <a:gdLst/>
              <a:ahLst/>
              <a:cxnLst/>
              <a:rect l="l" t="t" r="r" b="b"/>
              <a:pathLst>
                <a:path w="812800" h="265083">
                  <a:moveTo>
                    <a:pt x="39070" y="0"/>
                  </a:moveTo>
                  <a:lnTo>
                    <a:pt x="773730" y="0"/>
                  </a:lnTo>
                  <a:cubicBezTo>
                    <a:pt x="795308" y="0"/>
                    <a:pt x="812800" y="17492"/>
                    <a:pt x="812800" y="39070"/>
                  </a:cubicBezTo>
                  <a:lnTo>
                    <a:pt x="812800" y="226012"/>
                  </a:lnTo>
                  <a:cubicBezTo>
                    <a:pt x="812800" y="247590"/>
                    <a:pt x="795308" y="265083"/>
                    <a:pt x="773730" y="265083"/>
                  </a:cubicBezTo>
                  <a:lnTo>
                    <a:pt x="39070" y="265083"/>
                  </a:lnTo>
                  <a:cubicBezTo>
                    <a:pt x="17492" y="265083"/>
                    <a:pt x="0" y="247590"/>
                    <a:pt x="0" y="226012"/>
                  </a:cubicBezTo>
                  <a:lnTo>
                    <a:pt x="0" y="39070"/>
                  </a:lnTo>
                  <a:cubicBezTo>
                    <a:pt x="0" y="17492"/>
                    <a:pt x="17492" y="0"/>
                    <a:pt x="39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322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FRONT END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3603479" y="1802514"/>
            <a:ext cx="5742761" cy="2659754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9" name="Group 9"/>
          <p:cNvGrpSpPr/>
          <p:nvPr/>
        </p:nvGrpSpPr>
        <p:grpSpPr>
          <a:xfrm>
            <a:off x="7553328" y="4462268"/>
            <a:ext cx="3566774" cy="1009040"/>
            <a:chOff x="0" y="0"/>
            <a:chExt cx="812800" cy="22994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229941"/>
            </a:xfrm>
            <a:custGeom>
              <a:avLst/>
              <a:gdLst/>
              <a:ahLst/>
              <a:cxnLst/>
              <a:rect l="l" t="t" r="r" b="b"/>
              <a:pathLst>
                <a:path w="812800" h="229941">
                  <a:moveTo>
                    <a:pt x="39070" y="0"/>
                  </a:moveTo>
                  <a:lnTo>
                    <a:pt x="773730" y="0"/>
                  </a:lnTo>
                  <a:cubicBezTo>
                    <a:pt x="795308" y="0"/>
                    <a:pt x="812800" y="17492"/>
                    <a:pt x="812800" y="39070"/>
                  </a:cubicBezTo>
                  <a:lnTo>
                    <a:pt x="812800" y="190871"/>
                  </a:lnTo>
                  <a:cubicBezTo>
                    <a:pt x="812800" y="201233"/>
                    <a:pt x="808684" y="211171"/>
                    <a:pt x="801357" y="218498"/>
                  </a:cubicBezTo>
                  <a:cubicBezTo>
                    <a:pt x="794030" y="225825"/>
                    <a:pt x="784092" y="229941"/>
                    <a:pt x="773730" y="229941"/>
                  </a:cubicBezTo>
                  <a:lnTo>
                    <a:pt x="39070" y="229941"/>
                  </a:lnTo>
                  <a:cubicBezTo>
                    <a:pt x="17492" y="229941"/>
                    <a:pt x="0" y="212449"/>
                    <a:pt x="0" y="190871"/>
                  </a:cubicBezTo>
                  <a:lnTo>
                    <a:pt x="0" y="39070"/>
                  </a:lnTo>
                  <a:cubicBezTo>
                    <a:pt x="0" y="17492"/>
                    <a:pt x="17492" y="0"/>
                    <a:pt x="39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287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BACK END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H="1">
            <a:off x="9336715" y="1802514"/>
            <a:ext cx="9525" cy="2659754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13" name="Group 13"/>
          <p:cNvGrpSpPr/>
          <p:nvPr/>
        </p:nvGrpSpPr>
        <p:grpSpPr>
          <a:xfrm>
            <a:off x="13257116" y="4462268"/>
            <a:ext cx="3566774" cy="1009040"/>
            <a:chOff x="0" y="0"/>
            <a:chExt cx="812800" cy="22994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229941"/>
            </a:xfrm>
            <a:custGeom>
              <a:avLst/>
              <a:gdLst/>
              <a:ahLst/>
              <a:cxnLst/>
              <a:rect l="l" t="t" r="r" b="b"/>
              <a:pathLst>
                <a:path w="812800" h="229941">
                  <a:moveTo>
                    <a:pt x="39070" y="0"/>
                  </a:moveTo>
                  <a:lnTo>
                    <a:pt x="773730" y="0"/>
                  </a:lnTo>
                  <a:cubicBezTo>
                    <a:pt x="795308" y="0"/>
                    <a:pt x="812800" y="17492"/>
                    <a:pt x="812800" y="39070"/>
                  </a:cubicBezTo>
                  <a:lnTo>
                    <a:pt x="812800" y="190871"/>
                  </a:lnTo>
                  <a:cubicBezTo>
                    <a:pt x="812800" y="201233"/>
                    <a:pt x="808684" y="211171"/>
                    <a:pt x="801357" y="218498"/>
                  </a:cubicBezTo>
                  <a:cubicBezTo>
                    <a:pt x="794030" y="225825"/>
                    <a:pt x="784092" y="229941"/>
                    <a:pt x="773730" y="229941"/>
                  </a:cubicBezTo>
                  <a:lnTo>
                    <a:pt x="39070" y="229941"/>
                  </a:lnTo>
                  <a:cubicBezTo>
                    <a:pt x="17492" y="229941"/>
                    <a:pt x="0" y="212449"/>
                    <a:pt x="0" y="190871"/>
                  </a:cubicBezTo>
                  <a:lnTo>
                    <a:pt x="0" y="39070"/>
                  </a:lnTo>
                  <a:cubicBezTo>
                    <a:pt x="0" y="17492"/>
                    <a:pt x="17492" y="0"/>
                    <a:pt x="3907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2870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DATABASE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346240" y="1802514"/>
            <a:ext cx="5694263" cy="2659754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17" name="Group 17"/>
          <p:cNvGrpSpPr/>
          <p:nvPr/>
        </p:nvGrpSpPr>
        <p:grpSpPr>
          <a:xfrm>
            <a:off x="1253830" y="6474382"/>
            <a:ext cx="4699298" cy="2550556"/>
            <a:chOff x="0" y="0"/>
            <a:chExt cx="1070881" cy="5812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70881" cy="581223"/>
            </a:xfrm>
            <a:custGeom>
              <a:avLst/>
              <a:gdLst/>
              <a:ahLst/>
              <a:cxnLst/>
              <a:rect l="l" t="t" r="r" b="b"/>
              <a:pathLst>
                <a:path w="1070881" h="581223">
                  <a:moveTo>
                    <a:pt x="29654" y="0"/>
                  </a:moveTo>
                  <a:lnTo>
                    <a:pt x="1041226" y="0"/>
                  </a:lnTo>
                  <a:cubicBezTo>
                    <a:pt x="1057604" y="0"/>
                    <a:pt x="1070881" y="13277"/>
                    <a:pt x="1070881" y="29654"/>
                  </a:cubicBezTo>
                  <a:lnTo>
                    <a:pt x="1070881" y="551569"/>
                  </a:lnTo>
                  <a:cubicBezTo>
                    <a:pt x="1070881" y="567946"/>
                    <a:pt x="1057604" y="581223"/>
                    <a:pt x="1041226" y="581223"/>
                  </a:cubicBezTo>
                  <a:lnTo>
                    <a:pt x="29654" y="581223"/>
                  </a:lnTo>
                  <a:cubicBezTo>
                    <a:pt x="13277" y="581223"/>
                    <a:pt x="0" y="567946"/>
                    <a:pt x="0" y="551569"/>
                  </a:cubicBezTo>
                  <a:lnTo>
                    <a:pt x="0" y="29654"/>
                  </a:lnTo>
                  <a:cubicBezTo>
                    <a:pt x="0" y="13277"/>
                    <a:pt x="13277" y="0"/>
                    <a:pt x="2965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070881" cy="6383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The frontend is the part of a website or application that users see and interact with, encompassing all visual and interactive elements like the layout, design, text, images, buttons, and navigation menus.</a:t>
              </a:r>
            </a:p>
          </p:txBody>
        </p:sp>
      </p:grpSp>
      <p:sp>
        <p:nvSpPr>
          <p:cNvPr id="20" name="AutoShape 20"/>
          <p:cNvSpPr/>
          <p:nvPr/>
        </p:nvSpPr>
        <p:spPr>
          <a:xfrm>
            <a:off x="3603479" y="5625518"/>
            <a:ext cx="0" cy="848863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21" name="Group 21"/>
          <p:cNvGrpSpPr/>
          <p:nvPr/>
        </p:nvGrpSpPr>
        <p:grpSpPr>
          <a:xfrm>
            <a:off x="6892689" y="6307694"/>
            <a:ext cx="4888052" cy="2883931"/>
            <a:chOff x="0" y="0"/>
            <a:chExt cx="1113894" cy="65719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13894" cy="657193"/>
            </a:xfrm>
            <a:custGeom>
              <a:avLst/>
              <a:gdLst/>
              <a:ahLst/>
              <a:cxnLst/>
              <a:rect l="l" t="t" r="r" b="b"/>
              <a:pathLst>
                <a:path w="1113894" h="657193">
                  <a:moveTo>
                    <a:pt x="28509" y="0"/>
                  </a:moveTo>
                  <a:lnTo>
                    <a:pt x="1085385" y="0"/>
                  </a:lnTo>
                  <a:cubicBezTo>
                    <a:pt x="1092946" y="0"/>
                    <a:pt x="1100197" y="3004"/>
                    <a:pt x="1105544" y="8350"/>
                  </a:cubicBezTo>
                  <a:cubicBezTo>
                    <a:pt x="1110891" y="13697"/>
                    <a:pt x="1113894" y="20948"/>
                    <a:pt x="1113894" y="28509"/>
                  </a:cubicBezTo>
                  <a:lnTo>
                    <a:pt x="1113894" y="628684"/>
                  </a:lnTo>
                  <a:cubicBezTo>
                    <a:pt x="1113894" y="636245"/>
                    <a:pt x="1110891" y="643496"/>
                    <a:pt x="1105544" y="648843"/>
                  </a:cubicBezTo>
                  <a:cubicBezTo>
                    <a:pt x="1100197" y="654189"/>
                    <a:pt x="1092946" y="657193"/>
                    <a:pt x="1085385" y="657193"/>
                  </a:cubicBezTo>
                  <a:lnTo>
                    <a:pt x="28509" y="657193"/>
                  </a:lnTo>
                  <a:cubicBezTo>
                    <a:pt x="20948" y="657193"/>
                    <a:pt x="13697" y="654189"/>
                    <a:pt x="8350" y="648843"/>
                  </a:cubicBezTo>
                  <a:cubicBezTo>
                    <a:pt x="3004" y="643496"/>
                    <a:pt x="0" y="636245"/>
                    <a:pt x="0" y="628684"/>
                  </a:cubicBezTo>
                  <a:lnTo>
                    <a:pt x="0" y="28509"/>
                  </a:lnTo>
                  <a:cubicBezTo>
                    <a:pt x="0" y="20948"/>
                    <a:pt x="3004" y="13697"/>
                    <a:pt x="8350" y="8350"/>
                  </a:cubicBezTo>
                  <a:cubicBezTo>
                    <a:pt x="13697" y="3004"/>
                    <a:pt x="20948" y="0"/>
                    <a:pt x="2850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113894" cy="71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The backend, also known as the server-side, refers to the part of a software application that is not directly accessible to users. It handles the logic, data processing, and communication between the frontend (user interface) and the database.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9336715" y="5471308"/>
            <a:ext cx="0" cy="836386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25" name="Group 25"/>
          <p:cNvGrpSpPr/>
          <p:nvPr/>
        </p:nvGrpSpPr>
        <p:grpSpPr>
          <a:xfrm>
            <a:off x="12525061" y="6307694"/>
            <a:ext cx="5030884" cy="2883931"/>
            <a:chOff x="0" y="0"/>
            <a:chExt cx="1146443" cy="65719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46443" cy="657193"/>
            </a:xfrm>
            <a:custGeom>
              <a:avLst/>
              <a:gdLst/>
              <a:ahLst/>
              <a:cxnLst/>
              <a:rect l="l" t="t" r="r" b="b"/>
              <a:pathLst>
                <a:path w="1146443" h="657193">
                  <a:moveTo>
                    <a:pt x="27700" y="0"/>
                  </a:moveTo>
                  <a:lnTo>
                    <a:pt x="1118743" y="0"/>
                  </a:lnTo>
                  <a:cubicBezTo>
                    <a:pt x="1126089" y="0"/>
                    <a:pt x="1133135" y="2918"/>
                    <a:pt x="1138330" y="8113"/>
                  </a:cubicBezTo>
                  <a:cubicBezTo>
                    <a:pt x="1143524" y="13308"/>
                    <a:pt x="1146443" y="20353"/>
                    <a:pt x="1146443" y="27700"/>
                  </a:cubicBezTo>
                  <a:lnTo>
                    <a:pt x="1146443" y="629493"/>
                  </a:lnTo>
                  <a:cubicBezTo>
                    <a:pt x="1146443" y="636840"/>
                    <a:pt x="1143524" y="643885"/>
                    <a:pt x="1138330" y="649080"/>
                  </a:cubicBezTo>
                  <a:cubicBezTo>
                    <a:pt x="1133135" y="654275"/>
                    <a:pt x="1126089" y="657193"/>
                    <a:pt x="1118743" y="657193"/>
                  </a:cubicBezTo>
                  <a:lnTo>
                    <a:pt x="27700" y="657193"/>
                  </a:lnTo>
                  <a:cubicBezTo>
                    <a:pt x="20353" y="657193"/>
                    <a:pt x="13308" y="654275"/>
                    <a:pt x="8113" y="649080"/>
                  </a:cubicBezTo>
                  <a:cubicBezTo>
                    <a:pt x="2918" y="643885"/>
                    <a:pt x="0" y="636840"/>
                    <a:pt x="0" y="629493"/>
                  </a:cubicBezTo>
                  <a:lnTo>
                    <a:pt x="0" y="27700"/>
                  </a:lnTo>
                  <a:cubicBezTo>
                    <a:pt x="0" y="20353"/>
                    <a:pt x="2918" y="13308"/>
                    <a:pt x="8113" y="8113"/>
                  </a:cubicBezTo>
                  <a:cubicBezTo>
                    <a:pt x="13308" y="2918"/>
                    <a:pt x="20353" y="0"/>
                    <a:pt x="277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37335">
                    <a:alpha val="100000"/>
                  </a:srgbClr>
                </a:gs>
                <a:gs pos="100000">
                  <a:srgbClr val="FFA45A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1146443" cy="7143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27"/>
                </a:lnSpc>
                <a:spcBef>
                  <a:spcPct val="0"/>
                </a:spcBef>
              </a:pPr>
              <a:r>
                <a:rPr lang="en-US" sz="1903" i="1" spc="186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A database is an organized collection of structured information, or data, typically stored electronically in a computer system. Its primary purpose is to store, manage, and retrieve data efficiently and securely.</a:t>
              </a:r>
            </a:p>
          </p:txBody>
        </p:sp>
      </p:grpSp>
      <p:sp>
        <p:nvSpPr>
          <p:cNvPr id="28" name="AutoShape 28"/>
          <p:cNvSpPr/>
          <p:nvPr/>
        </p:nvSpPr>
        <p:spPr>
          <a:xfrm flipH="1">
            <a:off x="15040503" y="5471308"/>
            <a:ext cx="0" cy="836386"/>
          </a:xfrm>
          <a:prstGeom prst="line">
            <a:avLst/>
          </a:prstGeom>
          <a:ln w="47625" cap="rnd">
            <a:solidFill>
              <a:srgbClr val="2E2E2E"/>
            </a:solidFill>
            <a:prstDash val="sysDot"/>
            <a:headEnd type="none" w="sm" len="sm"/>
            <a:tailEnd type="arrow" w="med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39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4714" y="2286378"/>
            <a:ext cx="3964901" cy="1337656"/>
            <a:chOff x="0" y="0"/>
            <a:chExt cx="1044254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4" cy="352305"/>
            </a:xfrm>
            <a:custGeom>
              <a:avLst/>
              <a:gdLst/>
              <a:ahLst/>
              <a:cxnLst/>
              <a:rect l="l" t="t" r="r" b="b"/>
              <a:pathLst>
                <a:path w="1044254" h="352305">
                  <a:moveTo>
                    <a:pt x="0" y="0"/>
                  </a:moveTo>
                  <a:lnTo>
                    <a:pt x="1044254" y="0"/>
                  </a:lnTo>
                  <a:lnTo>
                    <a:pt x="1044254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84CCF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4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037164" y="4564999"/>
            <a:ext cx="8127982" cy="2990080"/>
          </a:xfrm>
          <a:custGeom>
            <a:avLst/>
            <a:gdLst/>
            <a:ahLst/>
            <a:cxnLst/>
            <a:rect l="l" t="t" r="r" b="b"/>
            <a:pathLst>
              <a:path w="8127982" h="2990080">
                <a:moveTo>
                  <a:pt x="0" y="0"/>
                </a:moveTo>
                <a:lnTo>
                  <a:pt x="8127983" y="0"/>
                </a:lnTo>
                <a:lnTo>
                  <a:pt x="8127983" y="2990080"/>
                </a:lnTo>
                <a:lnTo>
                  <a:pt x="0" y="2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803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58002" y="2677627"/>
            <a:ext cx="379239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MERN  STACK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21" b="-2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4714" y="1682131"/>
            <a:ext cx="3964901" cy="1337656"/>
            <a:chOff x="0" y="0"/>
            <a:chExt cx="1044254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4" cy="352305"/>
            </a:xfrm>
            <a:custGeom>
              <a:avLst/>
              <a:gdLst/>
              <a:ahLst/>
              <a:cxnLst/>
              <a:rect l="l" t="t" r="r" b="b"/>
              <a:pathLst>
                <a:path w="1044254" h="352305">
                  <a:moveTo>
                    <a:pt x="0" y="0"/>
                  </a:moveTo>
                  <a:lnTo>
                    <a:pt x="1044254" y="0"/>
                  </a:lnTo>
                  <a:lnTo>
                    <a:pt x="1044254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498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4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502361" y="3474977"/>
            <a:ext cx="1899101" cy="2990080"/>
          </a:xfrm>
          <a:custGeom>
            <a:avLst/>
            <a:gdLst/>
            <a:ahLst/>
            <a:cxnLst/>
            <a:rect l="l" t="t" r="r" b="b"/>
            <a:pathLst>
              <a:path w="1899101" h="2990080">
                <a:moveTo>
                  <a:pt x="0" y="0"/>
                </a:moveTo>
                <a:lnTo>
                  <a:pt x="1899101" y="0"/>
                </a:lnTo>
                <a:lnTo>
                  <a:pt x="1899101" y="2990080"/>
                </a:lnTo>
                <a:lnTo>
                  <a:pt x="0" y="2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191" r="-312519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58002" y="2073380"/>
            <a:ext cx="379239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Mongo db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64284" y="5814135"/>
            <a:ext cx="7308810" cy="2638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55"/>
              </a:lnSpc>
              <a:spcBef>
                <a:spcPct val="0"/>
              </a:spcBef>
            </a:pPr>
            <a:r>
              <a:rPr lang="en-US" sz="2503" b="1" i="1" spc="7">
                <a:solidFill>
                  <a:srgbClr val="000000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ongoDB is an open-source, NoSQL document database. Unlike traditional relational databases that store data in tables with predefined schemas, MongoDB stores data in flexible, JSON-like documents.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r="-5625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4714" y="2286378"/>
            <a:ext cx="3964901" cy="1337656"/>
            <a:chOff x="0" y="0"/>
            <a:chExt cx="1044254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4" cy="352305"/>
            </a:xfrm>
            <a:custGeom>
              <a:avLst/>
              <a:gdLst/>
              <a:ahLst/>
              <a:cxnLst/>
              <a:rect l="l" t="t" r="r" b="b"/>
              <a:pathLst>
                <a:path w="1044254" h="352305">
                  <a:moveTo>
                    <a:pt x="0" y="0"/>
                  </a:moveTo>
                  <a:lnTo>
                    <a:pt x="1044254" y="0"/>
                  </a:lnTo>
                  <a:lnTo>
                    <a:pt x="1044254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4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250689" y="4281868"/>
            <a:ext cx="1788994" cy="2990080"/>
          </a:xfrm>
          <a:custGeom>
            <a:avLst/>
            <a:gdLst/>
            <a:ahLst/>
            <a:cxnLst/>
            <a:rect l="l" t="t" r="r" b="b"/>
            <a:pathLst>
              <a:path w="1788994" h="2990080">
                <a:moveTo>
                  <a:pt x="0" y="0"/>
                </a:moveTo>
                <a:lnTo>
                  <a:pt x="1788995" y="0"/>
                </a:lnTo>
                <a:lnTo>
                  <a:pt x="1788995" y="2990080"/>
                </a:lnTo>
                <a:lnTo>
                  <a:pt x="0" y="2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8368" r="-23415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58002" y="2677627"/>
            <a:ext cx="379239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Express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348576" y="6679209"/>
            <a:ext cx="8098327" cy="174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7"/>
              </a:lnSpc>
              <a:spcBef>
                <a:spcPct val="0"/>
              </a:spcBef>
            </a:pPr>
            <a:r>
              <a:rPr lang="en-US" sz="262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xpress.js, often referred to simply as Express, is a fast, unopinionated, and minimalist web application framework for Node.js. It provides a robust set of features to develop web and mobile applications and APIs.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81" r="-158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4714" y="2286378"/>
            <a:ext cx="3964901" cy="1337656"/>
            <a:chOff x="0" y="0"/>
            <a:chExt cx="1044254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4" cy="352305"/>
            </a:xfrm>
            <a:custGeom>
              <a:avLst/>
              <a:gdLst/>
              <a:ahLst/>
              <a:cxnLst/>
              <a:rect l="l" t="t" r="r" b="b"/>
              <a:pathLst>
                <a:path w="1044254" h="352305">
                  <a:moveTo>
                    <a:pt x="0" y="0"/>
                  </a:moveTo>
                  <a:lnTo>
                    <a:pt x="1044254" y="0"/>
                  </a:lnTo>
                  <a:lnTo>
                    <a:pt x="1044254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2E395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4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126938" y="4313327"/>
            <a:ext cx="1820453" cy="2990080"/>
          </a:xfrm>
          <a:custGeom>
            <a:avLst/>
            <a:gdLst/>
            <a:ahLst/>
            <a:cxnLst/>
            <a:rect l="l" t="t" r="r" b="b"/>
            <a:pathLst>
              <a:path w="1820453" h="2990080">
                <a:moveTo>
                  <a:pt x="0" y="0"/>
                </a:moveTo>
                <a:lnTo>
                  <a:pt x="1820453" y="0"/>
                </a:lnTo>
                <a:lnTo>
                  <a:pt x="1820453" y="2990080"/>
                </a:lnTo>
                <a:lnTo>
                  <a:pt x="0" y="2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923" r="-13161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58002" y="2677627"/>
            <a:ext cx="379239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React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4199" y="6726398"/>
            <a:ext cx="8098327" cy="140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7"/>
              </a:lnSpc>
              <a:spcBef>
                <a:spcPct val="0"/>
              </a:spcBef>
            </a:pPr>
            <a:r>
              <a:rPr lang="en-US" sz="262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eact.js (often referred to simply as React) is a declarative, component-based JavaScript library for building user interfaces. It was developed and is maintained by Facebook.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426800">
            <a:off x="17079301" y="-1772418"/>
            <a:ext cx="3872942" cy="3853056"/>
            <a:chOff x="0" y="0"/>
            <a:chExt cx="4640128" cy="46163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40072" cy="4616196"/>
            </a:xfrm>
            <a:custGeom>
              <a:avLst/>
              <a:gdLst/>
              <a:ahLst/>
              <a:cxnLst/>
              <a:rect l="l" t="t" r="r" b="b"/>
              <a:pathLst>
                <a:path w="4640072" h="4616196">
                  <a:moveTo>
                    <a:pt x="1615948" y="3023616"/>
                  </a:moveTo>
                  <a:cubicBezTo>
                    <a:pt x="1846834" y="3277489"/>
                    <a:pt x="1846834" y="3669919"/>
                    <a:pt x="1615948" y="3923792"/>
                  </a:cubicBezTo>
                  <a:cubicBezTo>
                    <a:pt x="2331593" y="4616196"/>
                    <a:pt x="2331593" y="4616196"/>
                    <a:pt x="2331593" y="4616196"/>
                  </a:cubicBezTo>
                  <a:cubicBezTo>
                    <a:pt x="3162681" y="3785235"/>
                    <a:pt x="3162681" y="3785235"/>
                    <a:pt x="3162681" y="3785235"/>
                  </a:cubicBezTo>
                  <a:cubicBezTo>
                    <a:pt x="3185795" y="3831336"/>
                    <a:pt x="3208909" y="3877564"/>
                    <a:pt x="3255010" y="3923665"/>
                  </a:cubicBezTo>
                  <a:cubicBezTo>
                    <a:pt x="3439668" y="4108323"/>
                    <a:pt x="3739769" y="4108323"/>
                    <a:pt x="3924427" y="3923665"/>
                  </a:cubicBezTo>
                  <a:cubicBezTo>
                    <a:pt x="4132199" y="3715893"/>
                    <a:pt x="4132199" y="3415919"/>
                    <a:pt x="3924427" y="3231261"/>
                  </a:cubicBezTo>
                  <a:cubicBezTo>
                    <a:pt x="3901313" y="3185160"/>
                    <a:pt x="3855212" y="3162046"/>
                    <a:pt x="3808984" y="3138932"/>
                  </a:cubicBezTo>
                  <a:cubicBezTo>
                    <a:pt x="4640072" y="2307971"/>
                    <a:pt x="4640072" y="2307971"/>
                    <a:pt x="4640072" y="2307971"/>
                  </a:cubicBezTo>
                  <a:cubicBezTo>
                    <a:pt x="3808984" y="1500124"/>
                    <a:pt x="3808984" y="1500124"/>
                    <a:pt x="3808984" y="1500124"/>
                  </a:cubicBezTo>
                  <a:cubicBezTo>
                    <a:pt x="3832098" y="1477010"/>
                    <a:pt x="3855212" y="1454023"/>
                    <a:pt x="3901313" y="1430909"/>
                  </a:cubicBezTo>
                  <a:cubicBezTo>
                    <a:pt x="4085971" y="1223137"/>
                    <a:pt x="4085971" y="923163"/>
                    <a:pt x="3901313" y="738505"/>
                  </a:cubicBezTo>
                  <a:cubicBezTo>
                    <a:pt x="3693541" y="553847"/>
                    <a:pt x="3393440" y="553847"/>
                    <a:pt x="3208782" y="738505"/>
                  </a:cubicBezTo>
                  <a:cubicBezTo>
                    <a:pt x="3185668" y="761619"/>
                    <a:pt x="3162554" y="807720"/>
                    <a:pt x="3139567" y="830834"/>
                  </a:cubicBezTo>
                  <a:cubicBezTo>
                    <a:pt x="2308479" y="0"/>
                    <a:pt x="2308479" y="0"/>
                    <a:pt x="2308479" y="0"/>
                  </a:cubicBezTo>
                  <a:cubicBezTo>
                    <a:pt x="1615948" y="669417"/>
                    <a:pt x="1615948" y="669417"/>
                    <a:pt x="1615948" y="669417"/>
                  </a:cubicBezTo>
                  <a:cubicBezTo>
                    <a:pt x="1846834" y="923290"/>
                    <a:pt x="1846834" y="1338834"/>
                    <a:pt x="1615948" y="1592707"/>
                  </a:cubicBezTo>
                  <a:cubicBezTo>
                    <a:pt x="1361948" y="1823466"/>
                    <a:pt x="946531" y="1823466"/>
                    <a:pt x="692531" y="1592707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715645" y="3023616"/>
                    <a:pt x="715645" y="3023616"/>
                    <a:pt x="715645" y="3023616"/>
                  </a:cubicBezTo>
                  <a:cubicBezTo>
                    <a:pt x="969645" y="2769743"/>
                    <a:pt x="1362075" y="2769743"/>
                    <a:pt x="1615948" y="3023616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4" name="Group 4"/>
          <p:cNvGrpSpPr/>
          <p:nvPr/>
        </p:nvGrpSpPr>
        <p:grpSpPr>
          <a:xfrm rot="426800">
            <a:off x="14783676" y="-38377"/>
            <a:ext cx="3891623" cy="3891623"/>
            <a:chOff x="0" y="0"/>
            <a:chExt cx="4662509" cy="46625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62424" cy="4662678"/>
            </a:xfrm>
            <a:custGeom>
              <a:avLst/>
              <a:gdLst/>
              <a:ahLst/>
              <a:cxnLst/>
              <a:rect l="l" t="t" r="r" b="b"/>
              <a:pathLst>
                <a:path w="4662424" h="4662678">
                  <a:moveTo>
                    <a:pt x="1407922" y="3947033"/>
                  </a:moveTo>
                  <a:cubicBezTo>
                    <a:pt x="1454023" y="3900932"/>
                    <a:pt x="1477137" y="3854704"/>
                    <a:pt x="1500251" y="3808603"/>
                  </a:cubicBezTo>
                  <a:cubicBezTo>
                    <a:pt x="2331212" y="4662678"/>
                    <a:pt x="2331212" y="4662678"/>
                    <a:pt x="2331212" y="4662678"/>
                  </a:cubicBezTo>
                  <a:cubicBezTo>
                    <a:pt x="3046730" y="3947160"/>
                    <a:pt x="3046730" y="3947160"/>
                    <a:pt x="3046730" y="3947160"/>
                  </a:cubicBezTo>
                  <a:cubicBezTo>
                    <a:pt x="2792857" y="3693287"/>
                    <a:pt x="2792857" y="3277743"/>
                    <a:pt x="3046730" y="3046984"/>
                  </a:cubicBezTo>
                  <a:cubicBezTo>
                    <a:pt x="3300603" y="2793111"/>
                    <a:pt x="3693033" y="2793111"/>
                    <a:pt x="3946906" y="3046984"/>
                  </a:cubicBezTo>
                  <a:cubicBezTo>
                    <a:pt x="4662424" y="2331466"/>
                    <a:pt x="4662424" y="2331466"/>
                    <a:pt x="4662424" y="2331466"/>
                  </a:cubicBezTo>
                  <a:cubicBezTo>
                    <a:pt x="3831463" y="1500505"/>
                    <a:pt x="3831463" y="1500505"/>
                    <a:pt x="3831463" y="1500505"/>
                  </a:cubicBezTo>
                  <a:cubicBezTo>
                    <a:pt x="3854577" y="1477391"/>
                    <a:pt x="3900678" y="1454404"/>
                    <a:pt x="3923792" y="1431290"/>
                  </a:cubicBezTo>
                  <a:cubicBezTo>
                    <a:pt x="4108450" y="1223518"/>
                    <a:pt x="4108450" y="923544"/>
                    <a:pt x="3923792" y="738886"/>
                  </a:cubicBezTo>
                  <a:cubicBezTo>
                    <a:pt x="3739134" y="554228"/>
                    <a:pt x="3439033" y="554228"/>
                    <a:pt x="3254375" y="738886"/>
                  </a:cubicBezTo>
                  <a:cubicBezTo>
                    <a:pt x="3231261" y="762000"/>
                    <a:pt x="3185160" y="808101"/>
                    <a:pt x="3162046" y="854329"/>
                  </a:cubicBezTo>
                  <a:cubicBezTo>
                    <a:pt x="2331212" y="0"/>
                    <a:pt x="2331212" y="0"/>
                    <a:pt x="2331212" y="0"/>
                  </a:cubicBezTo>
                  <a:cubicBezTo>
                    <a:pt x="1638808" y="715518"/>
                    <a:pt x="1638808" y="715518"/>
                    <a:pt x="1638808" y="715518"/>
                  </a:cubicBezTo>
                  <a:cubicBezTo>
                    <a:pt x="1869567" y="946277"/>
                    <a:pt x="1869567" y="1361821"/>
                    <a:pt x="1615694" y="1615694"/>
                  </a:cubicBezTo>
                  <a:cubicBezTo>
                    <a:pt x="1361821" y="1846453"/>
                    <a:pt x="969391" y="1846453"/>
                    <a:pt x="715518" y="1615694"/>
                  </a:cubicBezTo>
                  <a:cubicBezTo>
                    <a:pt x="0" y="2331212"/>
                    <a:pt x="0" y="2331212"/>
                    <a:pt x="0" y="2331212"/>
                  </a:cubicBezTo>
                  <a:cubicBezTo>
                    <a:pt x="854075" y="3185287"/>
                    <a:pt x="854075" y="3185287"/>
                    <a:pt x="854075" y="3185287"/>
                  </a:cubicBezTo>
                  <a:cubicBezTo>
                    <a:pt x="807974" y="3185287"/>
                    <a:pt x="761746" y="3231388"/>
                    <a:pt x="738632" y="3254502"/>
                  </a:cubicBezTo>
                  <a:cubicBezTo>
                    <a:pt x="530860" y="3462274"/>
                    <a:pt x="530860" y="3762248"/>
                    <a:pt x="738632" y="3946906"/>
                  </a:cubicBezTo>
                  <a:cubicBezTo>
                    <a:pt x="923290" y="4131564"/>
                    <a:pt x="1223391" y="4131564"/>
                    <a:pt x="1408049" y="3946906"/>
                  </a:cubicBezTo>
                  <a:close/>
                </a:path>
              </a:pathLst>
            </a:custGeom>
            <a:solidFill>
              <a:srgbClr val="E94B27"/>
            </a:solidFill>
          </p:spPr>
        </p:sp>
      </p:grpSp>
      <p:grpSp>
        <p:nvGrpSpPr>
          <p:cNvPr id="6" name="Group 6"/>
          <p:cNvGrpSpPr/>
          <p:nvPr/>
        </p:nvGrpSpPr>
        <p:grpSpPr>
          <a:xfrm rot="426800">
            <a:off x="13064552" y="-2273431"/>
            <a:ext cx="3872942" cy="3853056"/>
            <a:chOff x="0" y="0"/>
            <a:chExt cx="4640128" cy="4616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  <p:grpSp>
        <p:nvGrpSpPr>
          <p:cNvPr id="8" name="Group 8"/>
          <p:cNvGrpSpPr/>
          <p:nvPr/>
        </p:nvGrpSpPr>
        <p:grpSpPr>
          <a:xfrm rot="426800">
            <a:off x="16576189" y="2259156"/>
            <a:ext cx="3872942" cy="3853056"/>
            <a:chOff x="0" y="0"/>
            <a:chExt cx="4640128" cy="4616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40199" cy="4616323"/>
            </a:xfrm>
            <a:custGeom>
              <a:avLst/>
              <a:gdLst/>
              <a:ahLst/>
              <a:cxnLst/>
              <a:rect l="l" t="t" r="r" b="b"/>
              <a:pathLst>
                <a:path w="4640199" h="4616323">
                  <a:moveTo>
                    <a:pt x="1338961" y="3970020"/>
                  </a:moveTo>
                  <a:cubicBezTo>
                    <a:pt x="1385189" y="3900805"/>
                    <a:pt x="1431290" y="3854577"/>
                    <a:pt x="1454404" y="3762248"/>
                  </a:cubicBezTo>
                  <a:cubicBezTo>
                    <a:pt x="2308606" y="4616323"/>
                    <a:pt x="2308606" y="4616323"/>
                    <a:pt x="2308606" y="4616323"/>
                  </a:cubicBezTo>
                  <a:cubicBezTo>
                    <a:pt x="3139694" y="3785362"/>
                    <a:pt x="3139694" y="3785362"/>
                    <a:pt x="3139694" y="3785362"/>
                  </a:cubicBezTo>
                  <a:cubicBezTo>
                    <a:pt x="3162808" y="3831463"/>
                    <a:pt x="3185922" y="3854577"/>
                    <a:pt x="3208909" y="3900805"/>
                  </a:cubicBezTo>
                  <a:cubicBezTo>
                    <a:pt x="3416681" y="4085463"/>
                    <a:pt x="3716782" y="4085463"/>
                    <a:pt x="3901440" y="3900805"/>
                  </a:cubicBezTo>
                  <a:cubicBezTo>
                    <a:pt x="4086098" y="3716147"/>
                    <a:pt x="4086098" y="3393059"/>
                    <a:pt x="3901440" y="3208401"/>
                  </a:cubicBezTo>
                  <a:cubicBezTo>
                    <a:pt x="3878326" y="3185287"/>
                    <a:pt x="3832225" y="3162300"/>
                    <a:pt x="3785997" y="3139186"/>
                  </a:cubicBezTo>
                  <a:cubicBezTo>
                    <a:pt x="4640199" y="2308225"/>
                    <a:pt x="4640199" y="2308225"/>
                    <a:pt x="4640199" y="2308225"/>
                  </a:cubicBezTo>
                  <a:cubicBezTo>
                    <a:pt x="3924554" y="1592707"/>
                    <a:pt x="3924554" y="1592707"/>
                    <a:pt x="3924554" y="1592707"/>
                  </a:cubicBezTo>
                  <a:cubicBezTo>
                    <a:pt x="3809111" y="1477264"/>
                    <a:pt x="3809111" y="1477264"/>
                    <a:pt x="3809111" y="1477264"/>
                  </a:cubicBezTo>
                  <a:cubicBezTo>
                    <a:pt x="3832225" y="1454150"/>
                    <a:pt x="3878326" y="1431163"/>
                    <a:pt x="3901440" y="1408049"/>
                  </a:cubicBezTo>
                  <a:cubicBezTo>
                    <a:pt x="4086098" y="1200277"/>
                    <a:pt x="4086098" y="900303"/>
                    <a:pt x="3901440" y="715645"/>
                  </a:cubicBezTo>
                  <a:cubicBezTo>
                    <a:pt x="3716782" y="530987"/>
                    <a:pt x="3416681" y="530987"/>
                    <a:pt x="3232023" y="715645"/>
                  </a:cubicBezTo>
                  <a:cubicBezTo>
                    <a:pt x="3185795" y="738759"/>
                    <a:pt x="3162808" y="784860"/>
                    <a:pt x="3139694" y="807974"/>
                  </a:cubicBezTo>
                  <a:cubicBezTo>
                    <a:pt x="3024251" y="692531"/>
                    <a:pt x="3024251" y="692531"/>
                    <a:pt x="3024251" y="692531"/>
                  </a:cubicBezTo>
                  <a:cubicBezTo>
                    <a:pt x="2331593" y="0"/>
                    <a:pt x="2331593" y="0"/>
                    <a:pt x="2331593" y="0"/>
                  </a:cubicBezTo>
                  <a:cubicBezTo>
                    <a:pt x="1454404" y="854075"/>
                    <a:pt x="1454404" y="854075"/>
                    <a:pt x="1454404" y="854075"/>
                  </a:cubicBezTo>
                  <a:cubicBezTo>
                    <a:pt x="1431290" y="784860"/>
                    <a:pt x="1408176" y="738632"/>
                    <a:pt x="1362075" y="715645"/>
                  </a:cubicBezTo>
                  <a:cubicBezTo>
                    <a:pt x="1177417" y="507873"/>
                    <a:pt x="877316" y="507873"/>
                    <a:pt x="692658" y="715645"/>
                  </a:cubicBezTo>
                  <a:cubicBezTo>
                    <a:pt x="508000" y="900303"/>
                    <a:pt x="508000" y="1200404"/>
                    <a:pt x="692658" y="1385062"/>
                  </a:cubicBezTo>
                  <a:cubicBezTo>
                    <a:pt x="738886" y="1431163"/>
                    <a:pt x="784987" y="1454277"/>
                    <a:pt x="831215" y="1477391"/>
                  </a:cubicBezTo>
                  <a:cubicBezTo>
                    <a:pt x="0" y="2308098"/>
                    <a:pt x="0" y="2308098"/>
                    <a:pt x="0" y="2308098"/>
                  </a:cubicBezTo>
                  <a:cubicBezTo>
                    <a:pt x="854202" y="3162173"/>
                    <a:pt x="854202" y="3162173"/>
                    <a:pt x="854202" y="3162173"/>
                  </a:cubicBezTo>
                  <a:cubicBezTo>
                    <a:pt x="784987" y="3185287"/>
                    <a:pt x="715645" y="3231388"/>
                    <a:pt x="646430" y="3277616"/>
                  </a:cubicBezTo>
                  <a:cubicBezTo>
                    <a:pt x="461772" y="3485388"/>
                    <a:pt x="461772" y="3785362"/>
                    <a:pt x="646430" y="3970020"/>
                  </a:cubicBezTo>
                  <a:cubicBezTo>
                    <a:pt x="831088" y="4154678"/>
                    <a:pt x="1154303" y="4154678"/>
                    <a:pt x="1338961" y="3970020"/>
                  </a:cubicBezTo>
                  <a:close/>
                </a:path>
              </a:pathLst>
            </a:custGeom>
            <a:solidFill>
              <a:srgbClr val="84CCF4"/>
            </a:solid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-6706884" y="-286919"/>
            <a:ext cx="15471167" cy="10573919"/>
            <a:chOff x="0" y="0"/>
            <a:chExt cx="5508856" cy="37650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5508856" cy="3765081"/>
            </a:xfrm>
            <a:custGeom>
              <a:avLst/>
              <a:gdLst/>
              <a:ahLst/>
              <a:cxnLst/>
              <a:rect l="l" t="t" r="r" b="b"/>
              <a:pathLst>
                <a:path w="5508856" h="3765081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59598" b="-5959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6054714" y="2286378"/>
            <a:ext cx="3964901" cy="1337656"/>
            <a:chOff x="0" y="0"/>
            <a:chExt cx="1044254" cy="3523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44254" cy="352305"/>
            </a:xfrm>
            <a:custGeom>
              <a:avLst/>
              <a:gdLst/>
              <a:ahLst/>
              <a:cxnLst/>
              <a:rect l="l" t="t" r="r" b="b"/>
              <a:pathLst>
                <a:path w="1044254" h="352305">
                  <a:moveTo>
                    <a:pt x="0" y="0"/>
                  </a:moveTo>
                  <a:lnTo>
                    <a:pt x="1044254" y="0"/>
                  </a:lnTo>
                  <a:lnTo>
                    <a:pt x="1044254" y="352305"/>
                  </a:lnTo>
                  <a:lnTo>
                    <a:pt x="0" y="352305"/>
                  </a:lnTo>
                  <a:close/>
                </a:path>
              </a:pathLst>
            </a:custGeom>
            <a:solidFill>
              <a:srgbClr val="49892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044254" cy="399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103343" y="4079224"/>
            <a:ext cx="1867642" cy="2990080"/>
          </a:xfrm>
          <a:custGeom>
            <a:avLst/>
            <a:gdLst/>
            <a:ahLst/>
            <a:cxnLst/>
            <a:rect l="l" t="t" r="r" b="b"/>
            <a:pathLst>
              <a:path w="1867642" h="2990080">
                <a:moveTo>
                  <a:pt x="0" y="0"/>
                </a:moveTo>
                <a:lnTo>
                  <a:pt x="1867642" y="0"/>
                </a:lnTo>
                <a:lnTo>
                  <a:pt x="1867642" y="2990080"/>
                </a:lnTo>
                <a:lnTo>
                  <a:pt x="0" y="299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4144" r="-28905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358002" y="2677627"/>
            <a:ext cx="3792396" cy="590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27"/>
              </a:lnSpc>
              <a:spcBef>
                <a:spcPct val="0"/>
              </a:spcBef>
            </a:pPr>
            <a:r>
              <a:rPr lang="en-US" sz="40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Node js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254199" y="6484127"/>
            <a:ext cx="9765654" cy="277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57"/>
              </a:lnSpc>
              <a:spcBef>
                <a:spcPct val="0"/>
              </a:spcBef>
            </a:pPr>
            <a:r>
              <a:rPr lang="en-US" sz="262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ode.js is an open-source, cross-platform JavaScript runtime environment that allows developers to execute JavaScript code outside of a web browser. Traditionally, JavaScript was limited to client-side scripting within browsers for interactive web pages. Node.js extends the utility of JavaScript by enabling its use for server-side and networking applications, command-line tools, and even desktop applications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23588" y="588052"/>
            <a:ext cx="6712816" cy="1190152"/>
            <a:chOff x="0" y="0"/>
            <a:chExt cx="1767984" cy="3134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67984" cy="313456"/>
            </a:xfrm>
            <a:custGeom>
              <a:avLst/>
              <a:gdLst/>
              <a:ahLst/>
              <a:cxnLst/>
              <a:rect l="l" t="t" r="r" b="b"/>
              <a:pathLst>
                <a:path w="1767984" h="313456">
                  <a:moveTo>
                    <a:pt x="11533" y="0"/>
                  </a:moveTo>
                  <a:lnTo>
                    <a:pt x="1756451" y="0"/>
                  </a:lnTo>
                  <a:cubicBezTo>
                    <a:pt x="1759510" y="0"/>
                    <a:pt x="1762444" y="1215"/>
                    <a:pt x="1764606" y="3378"/>
                  </a:cubicBezTo>
                  <a:cubicBezTo>
                    <a:pt x="1766769" y="5541"/>
                    <a:pt x="1767984" y="8474"/>
                    <a:pt x="1767984" y="11533"/>
                  </a:cubicBezTo>
                  <a:lnTo>
                    <a:pt x="1767984" y="301923"/>
                  </a:lnTo>
                  <a:cubicBezTo>
                    <a:pt x="1767984" y="304981"/>
                    <a:pt x="1766769" y="307915"/>
                    <a:pt x="1764606" y="310078"/>
                  </a:cubicBezTo>
                  <a:cubicBezTo>
                    <a:pt x="1762444" y="312241"/>
                    <a:pt x="1759510" y="313456"/>
                    <a:pt x="1756451" y="313456"/>
                  </a:cubicBezTo>
                  <a:lnTo>
                    <a:pt x="11533" y="313456"/>
                  </a:lnTo>
                  <a:cubicBezTo>
                    <a:pt x="8474" y="313456"/>
                    <a:pt x="5541" y="312241"/>
                    <a:pt x="3378" y="310078"/>
                  </a:cubicBezTo>
                  <a:cubicBezTo>
                    <a:pt x="1215" y="307915"/>
                    <a:pt x="0" y="304981"/>
                    <a:pt x="0" y="301923"/>
                  </a:cubicBezTo>
                  <a:lnTo>
                    <a:pt x="0" y="11533"/>
                  </a:lnTo>
                  <a:cubicBezTo>
                    <a:pt x="0" y="8474"/>
                    <a:pt x="1215" y="5541"/>
                    <a:pt x="3378" y="3378"/>
                  </a:cubicBezTo>
                  <a:cubicBezTo>
                    <a:pt x="5541" y="1215"/>
                    <a:pt x="8474" y="0"/>
                    <a:pt x="11533" y="0"/>
                  </a:cubicBezTo>
                  <a:close/>
                </a:path>
              </a:pathLst>
            </a:custGeom>
            <a:solidFill>
              <a:srgbClr val="FFC95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767984" cy="4372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215"/>
                </a:lnSpc>
              </a:pPr>
              <a:r>
                <a:rPr lang="en-US" sz="4503" b="1" spc="13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MERN WORK FLOW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2837810" y="2014147"/>
            <a:ext cx="13648577" cy="7489656"/>
          </a:xfrm>
          <a:custGeom>
            <a:avLst/>
            <a:gdLst/>
            <a:ahLst/>
            <a:cxnLst/>
            <a:rect l="l" t="t" r="r" b="b"/>
            <a:pathLst>
              <a:path w="13648577" h="7489656">
                <a:moveTo>
                  <a:pt x="0" y="0"/>
                </a:moveTo>
                <a:lnTo>
                  <a:pt x="13648577" y="0"/>
                </a:lnTo>
                <a:lnTo>
                  <a:pt x="13648577" y="7489657"/>
                </a:lnTo>
                <a:lnTo>
                  <a:pt x="0" y="7489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3114731">
            <a:off x="-1025886" y="-1310505"/>
            <a:ext cx="4102130" cy="2416491"/>
            <a:chOff x="0" y="0"/>
            <a:chExt cx="4101840" cy="2416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01719" cy="2416302"/>
            </a:xfrm>
            <a:custGeom>
              <a:avLst/>
              <a:gdLst/>
              <a:ahLst/>
              <a:cxnLst/>
              <a:rect l="l" t="t" r="r" b="b"/>
              <a:pathLst>
                <a:path w="4101719" h="2416302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039BE5"/>
            </a:solidFill>
          </p:spPr>
        </p:sp>
      </p:grpSp>
      <p:grpSp>
        <p:nvGrpSpPr>
          <p:cNvPr id="8" name="Group 8"/>
          <p:cNvGrpSpPr/>
          <p:nvPr/>
        </p:nvGrpSpPr>
        <p:grpSpPr>
          <a:xfrm rot="8514731">
            <a:off x="464082" y="586355"/>
            <a:ext cx="4105730" cy="2416491"/>
            <a:chOff x="0" y="0"/>
            <a:chExt cx="4105440" cy="241632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105402" cy="2416302"/>
            </a:xfrm>
            <a:custGeom>
              <a:avLst/>
              <a:gdLst/>
              <a:ahLst/>
              <a:cxnLst/>
              <a:rect l="l" t="t" r="r" b="b"/>
              <a:pathLst>
                <a:path w="4105402" h="2416302">
                  <a:moveTo>
                    <a:pt x="838073" y="2416302"/>
                  </a:moveTo>
                  <a:cubicBezTo>
                    <a:pt x="805053" y="2194433"/>
                    <a:pt x="772160" y="1982089"/>
                    <a:pt x="743966" y="1765046"/>
                  </a:cubicBezTo>
                  <a:cubicBezTo>
                    <a:pt x="729869" y="1675384"/>
                    <a:pt x="729869" y="1585722"/>
                    <a:pt x="720471" y="1496060"/>
                  </a:cubicBezTo>
                  <a:cubicBezTo>
                    <a:pt x="720471" y="1481963"/>
                    <a:pt x="711073" y="1463040"/>
                    <a:pt x="696976" y="1458341"/>
                  </a:cubicBezTo>
                  <a:cubicBezTo>
                    <a:pt x="692277" y="1453642"/>
                    <a:pt x="668782" y="1463040"/>
                    <a:pt x="659257" y="1472438"/>
                  </a:cubicBezTo>
                  <a:cubicBezTo>
                    <a:pt x="536829" y="1590421"/>
                    <a:pt x="367411" y="1618742"/>
                    <a:pt x="221361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7117" y="995807"/>
                    <a:pt x="164846" y="868426"/>
                    <a:pt x="334264" y="840105"/>
                  </a:cubicBezTo>
                  <a:cubicBezTo>
                    <a:pt x="451993" y="816483"/>
                    <a:pt x="560197" y="854202"/>
                    <a:pt x="654431" y="939165"/>
                  </a:cubicBezTo>
                  <a:cubicBezTo>
                    <a:pt x="663829" y="948563"/>
                    <a:pt x="682625" y="953262"/>
                    <a:pt x="701548" y="962787"/>
                  </a:cubicBezTo>
                  <a:cubicBezTo>
                    <a:pt x="706247" y="943864"/>
                    <a:pt x="720344" y="929767"/>
                    <a:pt x="725043" y="910844"/>
                  </a:cubicBezTo>
                  <a:cubicBezTo>
                    <a:pt x="739140" y="613537"/>
                    <a:pt x="776859" y="316230"/>
                    <a:pt x="842772" y="28321"/>
                  </a:cubicBezTo>
                  <a:cubicBezTo>
                    <a:pt x="842772" y="18923"/>
                    <a:pt x="847471" y="14224"/>
                    <a:pt x="847471" y="0"/>
                  </a:cubicBezTo>
                  <a:cubicBezTo>
                    <a:pt x="913384" y="14097"/>
                    <a:pt x="974598" y="28321"/>
                    <a:pt x="1040511" y="37719"/>
                  </a:cubicBezTo>
                  <a:cubicBezTo>
                    <a:pt x="1280668" y="66040"/>
                    <a:pt x="1520698" y="94361"/>
                    <a:pt x="1760855" y="127381"/>
                  </a:cubicBezTo>
                  <a:cubicBezTo>
                    <a:pt x="1774952" y="127381"/>
                    <a:pt x="1793875" y="141478"/>
                    <a:pt x="1807972" y="146304"/>
                  </a:cubicBezTo>
                  <a:cubicBezTo>
                    <a:pt x="1803273" y="160401"/>
                    <a:pt x="1798574" y="179324"/>
                    <a:pt x="1789176" y="193548"/>
                  </a:cubicBezTo>
                  <a:cubicBezTo>
                    <a:pt x="1676146" y="311531"/>
                    <a:pt x="1647952" y="481457"/>
                    <a:pt x="1718564" y="623062"/>
                  </a:cubicBezTo>
                  <a:cubicBezTo>
                    <a:pt x="1793875" y="769366"/>
                    <a:pt x="1944497" y="844931"/>
                    <a:pt x="2109343" y="826008"/>
                  </a:cubicBezTo>
                  <a:cubicBezTo>
                    <a:pt x="2259965" y="802386"/>
                    <a:pt x="2387092" y="684403"/>
                    <a:pt x="2420112" y="524002"/>
                  </a:cubicBezTo>
                  <a:cubicBezTo>
                    <a:pt x="2443607" y="396621"/>
                    <a:pt x="2406015" y="283337"/>
                    <a:pt x="2311781" y="184150"/>
                  </a:cubicBezTo>
                  <a:cubicBezTo>
                    <a:pt x="2302383" y="174752"/>
                    <a:pt x="2292985" y="155829"/>
                    <a:pt x="2297684" y="151130"/>
                  </a:cubicBezTo>
                  <a:cubicBezTo>
                    <a:pt x="2302383" y="137033"/>
                    <a:pt x="2321179" y="127508"/>
                    <a:pt x="2335403" y="127508"/>
                  </a:cubicBezTo>
                  <a:cubicBezTo>
                    <a:pt x="2486025" y="108585"/>
                    <a:pt x="2641473" y="99187"/>
                    <a:pt x="2792095" y="80264"/>
                  </a:cubicBezTo>
                  <a:cubicBezTo>
                    <a:pt x="2947416" y="61341"/>
                    <a:pt x="3098165" y="33020"/>
                    <a:pt x="3253486" y="4699"/>
                  </a:cubicBezTo>
                  <a:cubicBezTo>
                    <a:pt x="3262884" y="37719"/>
                    <a:pt x="3272282" y="75438"/>
                    <a:pt x="3281680" y="117983"/>
                  </a:cubicBezTo>
                  <a:cubicBezTo>
                    <a:pt x="3333496" y="382270"/>
                    <a:pt x="3371088" y="651256"/>
                    <a:pt x="3385312" y="924941"/>
                  </a:cubicBezTo>
                  <a:cubicBezTo>
                    <a:pt x="3385312" y="934339"/>
                    <a:pt x="3394710" y="957961"/>
                    <a:pt x="3404108" y="957961"/>
                  </a:cubicBezTo>
                  <a:cubicBezTo>
                    <a:pt x="3413506" y="962660"/>
                    <a:pt x="3432302" y="953262"/>
                    <a:pt x="3446526" y="943864"/>
                  </a:cubicBezTo>
                  <a:cubicBezTo>
                    <a:pt x="3559556" y="839978"/>
                    <a:pt x="3691382" y="802259"/>
                    <a:pt x="3842004" y="858901"/>
                  </a:cubicBezTo>
                  <a:cubicBezTo>
                    <a:pt x="3987800" y="910844"/>
                    <a:pt x="4067810" y="1028827"/>
                    <a:pt x="4086606" y="1184529"/>
                  </a:cubicBezTo>
                  <a:cubicBezTo>
                    <a:pt x="4105402" y="1368552"/>
                    <a:pt x="3950081" y="1557401"/>
                    <a:pt x="3761740" y="1576197"/>
                  </a:cubicBezTo>
                  <a:cubicBezTo>
                    <a:pt x="3639312" y="1595120"/>
                    <a:pt x="3535807" y="1557274"/>
                    <a:pt x="3446272" y="1472311"/>
                  </a:cubicBezTo>
                  <a:cubicBezTo>
                    <a:pt x="3436874" y="1462913"/>
                    <a:pt x="3413252" y="1453388"/>
                    <a:pt x="3403854" y="1458214"/>
                  </a:cubicBezTo>
                  <a:cubicBezTo>
                    <a:pt x="3389757" y="1462913"/>
                    <a:pt x="3385058" y="1486535"/>
                    <a:pt x="3380359" y="1500632"/>
                  </a:cubicBezTo>
                  <a:cubicBezTo>
                    <a:pt x="3366262" y="1797939"/>
                    <a:pt x="3323844" y="2095246"/>
                    <a:pt x="3262630" y="2387854"/>
                  </a:cubicBezTo>
                  <a:cubicBezTo>
                    <a:pt x="3262630" y="2397252"/>
                    <a:pt x="3257931" y="2401951"/>
                    <a:pt x="3253232" y="2416175"/>
                  </a:cubicBezTo>
                  <a:cubicBezTo>
                    <a:pt x="3173222" y="2402078"/>
                    <a:pt x="3097911" y="2383155"/>
                    <a:pt x="3017774" y="2373757"/>
                  </a:cubicBezTo>
                  <a:cubicBezTo>
                    <a:pt x="2796540" y="2345436"/>
                    <a:pt x="2570480" y="2317115"/>
                    <a:pt x="2344547" y="2293493"/>
                  </a:cubicBezTo>
                  <a:cubicBezTo>
                    <a:pt x="2330450" y="2288794"/>
                    <a:pt x="2311527" y="2279396"/>
                    <a:pt x="2297430" y="2269871"/>
                  </a:cubicBezTo>
                  <a:cubicBezTo>
                    <a:pt x="2302129" y="2255774"/>
                    <a:pt x="2306828" y="2236851"/>
                    <a:pt x="2316226" y="2222627"/>
                  </a:cubicBezTo>
                  <a:cubicBezTo>
                    <a:pt x="2462149" y="2071624"/>
                    <a:pt x="2462149" y="1840357"/>
                    <a:pt x="2316226" y="1698752"/>
                  </a:cubicBezTo>
                  <a:cubicBezTo>
                    <a:pt x="2170303" y="1552448"/>
                    <a:pt x="1934845" y="1552448"/>
                    <a:pt x="1788922" y="1698752"/>
                  </a:cubicBezTo>
                  <a:cubicBezTo>
                    <a:pt x="1642999" y="1845056"/>
                    <a:pt x="1642999" y="2071624"/>
                    <a:pt x="1788922" y="2222627"/>
                  </a:cubicBezTo>
                  <a:cubicBezTo>
                    <a:pt x="1798320" y="2236724"/>
                    <a:pt x="1807718" y="2255647"/>
                    <a:pt x="1807718" y="2269871"/>
                  </a:cubicBezTo>
                  <a:cubicBezTo>
                    <a:pt x="1807718" y="2279269"/>
                    <a:pt x="1779524" y="2288794"/>
                    <a:pt x="1765300" y="2293493"/>
                  </a:cubicBezTo>
                  <a:cubicBezTo>
                    <a:pt x="1473454" y="2307590"/>
                    <a:pt x="1181481" y="2345436"/>
                    <a:pt x="889635" y="2411476"/>
                  </a:cubicBezTo>
                  <a:cubicBezTo>
                    <a:pt x="880237" y="2411476"/>
                    <a:pt x="866140" y="2411476"/>
                    <a:pt x="837819" y="2416175"/>
                  </a:cubicBezTo>
                  <a:close/>
                </a:path>
              </a:pathLst>
            </a:custGeom>
            <a:solidFill>
              <a:srgbClr val="A1E44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3114731">
            <a:off x="-1430043" y="2073400"/>
            <a:ext cx="4102850" cy="2416491"/>
            <a:chOff x="0" y="0"/>
            <a:chExt cx="4102560" cy="241632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02354" cy="2416302"/>
            </a:xfrm>
            <a:custGeom>
              <a:avLst/>
              <a:gdLst/>
              <a:ahLst/>
              <a:cxnLst/>
              <a:rect l="l" t="t" r="r" b="b"/>
              <a:pathLst>
                <a:path w="4102354" h="2416302">
                  <a:moveTo>
                    <a:pt x="837438" y="2416302"/>
                  </a:moveTo>
                  <a:cubicBezTo>
                    <a:pt x="804545" y="2194433"/>
                    <a:pt x="771525" y="1982089"/>
                    <a:pt x="743331" y="1765046"/>
                  </a:cubicBezTo>
                  <a:cubicBezTo>
                    <a:pt x="729234" y="1675384"/>
                    <a:pt x="729234" y="1585722"/>
                    <a:pt x="719836" y="1496060"/>
                  </a:cubicBezTo>
                  <a:cubicBezTo>
                    <a:pt x="719836" y="1481963"/>
                    <a:pt x="710438" y="1463040"/>
                    <a:pt x="696341" y="1458341"/>
                  </a:cubicBezTo>
                  <a:cubicBezTo>
                    <a:pt x="691642" y="1453642"/>
                    <a:pt x="668147" y="1463040"/>
                    <a:pt x="658749" y="1472438"/>
                  </a:cubicBezTo>
                  <a:cubicBezTo>
                    <a:pt x="536448" y="1590421"/>
                    <a:pt x="367030" y="1618742"/>
                    <a:pt x="221234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719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555" y="94361"/>
                    <a:pt x="1759458" y="127381"/>
                  </a:cubicBezTo>
                  <a:cubicBezTo>
                    <a:pt x="1773555" y="127381"/>
                    <a:pt x="1792351" y="141478"/>
                    <a:pt x="1806448" y="146304"/>
                  </a:cubicBezTo>
                  <a:cubicBezTo>
                    <a:pt x="1801749" y="160401"/>
                    <a:pt x="1797050" y="179324"/>
                    <a:pt x="1787652" y="193548"/>
                  </a:cubicBezTo>
                  <a:cubicBezTo>
                    <a:pt x="1674749" y="311531"/>
                    <a:pt x="1646555" y="481457"/>
                    <a:pt x="1717040" y="623062"/>
                  </a:cubicBezTo>
                  <a:cubicBezTo>
                    <a:pt x="1792351" y="769366"/>
                    <a:pt x="1942846" y="844931"/>
                    <a:pt x="2107565" y="826008"/>
                  </a:cubicBezTo>
                  <a:cubicBezTo>
                    <a:pt x="2258060" y="802386"/>
                    <a:pt x="2385187" y="684403"/>
                    <a:pt x="2418080" y="524002"/>
                  </a:cubicBezTo>
                  <a:cubicBezTo>
                    <a:pt x="2441575" y="396621"/>
                    <a:pt x="2403983" y="283337"/>
                    <a:pt x="2309876" y="184150"/>
                  </a:cubicBezTo>
                  <a:cubicBezTo>
                    <a:pt x="2300478" y="174752"/>
                    <a:pt x="2291080" y="155829"/>
                    <a:pt x="2295779" y="151130"/>
                  </a:cubicBezTo>
                  <a:cubicBezTo>
                    <a:pt x="2300478" y="137033"/>
                    <a:pt x="2319274" y="127508"/>
                    <a:pt x="2333371" y="127508"/>
                  </a:cubicBezTo>
                  <a:cubicBezTo>
                    <a:pt x="2483866" y="108585"/>
                    <a:pt x="2639187" y="99187"/>
                    <a:pt x="2789682" y="80264"/>
                  </a:cubicBezTo>
                  <a:cubicBezTo>
                    <a:pt x="2945130" y="61341"/>
                    <a:pt x="3095752" y="33020"/>
                    <a:pt x="3250946" y="4699"/>
                  </a:cubicBezTo>
                  <a:cubicBezTo>
                    <a:pt x="3260344" y="37719"/>
                    <a:pt x="3269742" y="75438"/>
                    <a:pt x="3279140" y="117983"/>
                  </a:cubicBezTo>
                  <a:cubicBezTo>
                    <a:pt x="3330829" y="382270"/>
                    <a:pt x="3368548" y="651256"/>
                    <a:pt x="3382645" y="924941"/>
                  </a:cubicBezTo>
                  <a:cubicBezTo>
                    <a:pt x="3382645" y="934339"/>
                    <a:pt x="3392043" y="957961"/>
                    <a:pt x="3401441" y="957961"/>
                  </a:cubicBezTo>
                  <a:cubicBezTo>
                    <a:pt x="3410839" y="962660"/>
                    <a:pt x="3429635" y="953262"/>
                    <a:pt x="3443732" y="943864"/>
                  </a:cubicBezTo>
                  <a:cubicBezTo>
                    <a:pt x="3556635" y="839978"/>
                    <a:pt x="3688334" y="802259"/>
                    <a:pt x="3838956" y="858901"/>
                  </a:cubicBezTo>
                  <a:cubicBezTo>
                    <a:pt x="3984752" y="910844"/>
                    <a:pt x="4064762" y="1028827"/>
                    <a:pt x="4083558" y="1184529"/>
                  </a:cubicBezTo>
                  <a:cubicBezTo>
                    <a:pt x="4102354" y="1368552"/>
                    <a:pt x="3947160" y="1557401"/>
                    <a:pt x="3758946" y="1576197"/>
                  </a:cubicBezTo>
                  <a:cubicBezTo>
                    <a:pt x="3636645" y="1595120"/>
                    <a:pt x="3533140" y="1557274"/>
                    <a:pt x="3443732" y="1472311"/>
                  </a:cubicBezTo>
                  <a:cubicBezTo>
                    <a:pt x="3434334" y="1462913"/>
                    <a:pt x="3410839" y="1453388"/>
                    <a:pt x="3401441" y="1458214"/>
                  </a:cubicBezTo>
                  <a:cubicBezTo>
                    <a:pt x="3387344" y="1462913"/>
                    <a:pt x="3382645" y="1486535"/>
                    <a:pt x="3377946" y="1500632"/>
                  </a:cubicBezTo>
                  <a:cubicBezTo>
                    <a:pt x="3363849" y="1797939"/>
                    <a:pt x="3321431" y="2095246"/>
                    <a:pt x="3260344" y="2387854"/>
                  </a:cubicBezTo>
                  <a:cubicBezTo>
                    <a:pt x="3260344" y="2397252"/>
                    <a:pt x="3255645" y="2401951"/>
                    <a:pt x="3250946" y="2416175"/>
                  </a:cubicBezTo>
                  <a:cubicBezTo>
                    <a:pt x="3170936" y="2402078"/>
                    <a:pt x="3095752" y="2383155"/>
                    <a:pt x="3015742" y="2373757"/>
                  </a:cubicBezTo>
                  <a:cubicBezTo>
                    <a:pt x="2794635" y="2345436"/>
                    <a:pt x="2568829" y="2317115"/>
                    <a:pt x="2343023" y="2293493"/>
                  </a:cubicBezTo>
                  <a:cubicBezTo>
                    <a:pt x="2328926" y="2288794"/>
                    <a:pt x="2310130" y="2279396"/>
                    <a:pt x="2296033" y="2269871"/>
                  </a:cubicBezTo>
                  <a:cubicBezTo>
                    <a:pt x="2300732" y="2255774"/>
                    <a:pt x="2305431" y="2236851"/>
                    <a:pt x="2314829" y="2222627"/>
                  </a:cubicBezTo>
                  <a:cubicBezTo>
                    <a:pt x="2460625" y="2071624"/>
                    <a:pt x="2460625" y="1840357"/>
                    <a:pt x="2314829" y="1698752"/>
                  </a:cubicBezTo>
                  <a:cubicBezTo>
                    <a:pt x="2169033" y="1552448"/>
                    <a:pt x="1933702" y="1552448"/>
                    <a:pt x="1787906" y="1698752"/>
                  </a:cubicBezTo>
                  <a:cubicBezTo>
                    <a:pt x="1642110" y="1845056"/>
                    <a:pt x="1642110" y="2071624"/>
                    <a:pt x="1787906" y="2222627"/>
                  </a:cubicBezTo>
                  <a:cubicBezTo>
                    <a:pt x="1797304" y="2236724"/>
                    <a:pt x="1806702" y="2255647"/>
                    <a:pt x="1806702" y="2269871"/>
                  </a:cubicBezTo>
                  <a:cubicBezTo>
                    <a:pt x="1806702" y="2279269"/>
                    <a:pt x="1778508" y="2288794"/>
                    <a:pt x="1764411" y="2293493"/>
                  </a:cubicBezTo>
                  <a:cubicBezTo>
                    <a:pt x="1472692" y="2307590"/>
                    <a:pt x="1180973" y="2345436"/>
                    <a:pt x="889381" y="2411476"/>
                  </a:cubicBezTo>
                  <a:cubicBezTo>
                    <a:pt x="879983" y="2411476"/>
                    <a:pt x="865886" y="2411476"/>
                    <a:pt x="837692" y="2416175"/>
                  </a:cubicBezTo>
                  <a:close/>
                </a:path>
              </a:pathLst>
            </a:custGeom>
            <a:solidFill>
              <a:srgbClr val="F37335"/>
            </a:solidFill>
          </p:spPr>
        </p:sp>
      </p:grpSp>
      <p:grpSp>
        <p:nvGrpSpPr>
          <p:cNvPr id="12" name="Group 12"/>
          <p:cNvGrpSpPr/>
          <p:nvPr/>
        </p:nvGrpSpPr>
        <p:grpSpPr>
          <a:xfrm rot="8514731">
            <a:off x="-2920100" y="173616"/>
            <a:ext cx="4102130" cy="2416491"/>
            <a:chOff x="0" y="0"/>
            <a:chExt cx="4101840" cy="24163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01719" cy="2416302"/>
            </a:xfrm>
            <a:custGeom>
              <a:avLst/>
              <a:gdLst/>
              <a:ahLst/>
              <a:cxnLst/>
              <a:rect l="l" t="t" r="r" b="b"/>
              <a:pathLst>
                <a:path w="4101719" h="2416302">
                  <a:moveTo>
                    <a:pt x="837311" y="2416302"/>
                  </a:moveTo>
                  <a:cubicBezTo>
                    <a:pt x="804418" y="2194433"/>
                    <a:pt x="771398" y="1982089"/>
                    <a:pt x="743204" y="1765046"/>
                  </a:cubicBezTo>
                  <a:cubicBezTo>
                    <a:pt x="729107" y="1675384"/>
                    <a:pt x="729107" y="1585722"/>
                    <a:pt x="719709" y="1496060"/>
                  </a:cubicBezTo>
                  <a:cubicBezTo>
                    <a:pt x="719709" y="1481963"/>
                    <a:pt x="710311" y="1463040"/>
                    <a:pt x="696214" y="1458341"/>
                  </a:cubicBezTo>
                  <a:cubicBezTo>
                    <a:pt x="691515" y="1453642"/>
                    <a:pt x="668020" y="1463040"/>
                    <a:pt x="658622" y="1472438"/>
                  </a:cubicBezTo>
                  <a:cubicBezTo>
                    <a:pt x="536321" y="1590421"/>
                    <a:pt x="367030" y="1618742"/>
                    <a:pt x="221107" y="1543177"/>
                  </a:cubicBezTo>
                  <a:cubicBezTo>
                    <a:pt x="80010" y="1467739"/>
                    <a:pt x="0" y="1312037"/>
                    <a:pt x="23495" y="1160907"/>
                  </a:cubicBezTo>
                  <a:cubicBezTo>
                    <a:pt x="46990" y="995807"/>
                    <a:pt x="164592" y="868426"/>
                    <a:pt x="334010" y="840105"/>
                  </a:cubicBezTo>
                  <a:cubicBezTo>
                    <a:pt x="451612" y="816483"/>
                    <a:pt x="559816" y="854202"/>
                    <a:pt x="653923" y="939165"/>
                  </a:cubicBezTo>
                  <a:cubicBezTo>
                    <a:pt x="663321" y="948563"/>
                    <a:pt x="682117" y="953262"/>
                    <a:pt x="700913" y="962787"/>
                  </a:cubicBezTo>
                  <a:cubicBezTo>
                    <a:pt x="705612" y="943864"/>
                    <a:pt x="719709" y="929767"/>
                    <a:pt x="724408" y="910844"/>
                  </a:cubicBezTo>
                  <a:cubicBezTo>
                    <a:pt x="738505" y="613537"/>
                    <a:pt x="776097" y="316230"/>
                    <a:pt x="842010" y="28321"/>
                  </a:cubicBezTo>
                  <a:cubicBezTo>
                    <a:pt x="842010" y="18923"/>
                    <a:pt x="846709" y="14224"/>
                    <a:pt x="846709" y="0"/>
                  </a:cubicBezTo>
                  <a:cubicBezTo>
                    <a:pt x="912622" y="14097"/>
                    <a:pt x="973709" y="28321"/>
                    <a:pt x="1039622" y="37719"/>
                  </a:cubicBezTo>
                  <a:cubicBezTo>
                    <a:pt x="1279525" y="66040"/>
                    <a:pt x="1519428" y="94361"/>
                    <a:pt x="1759331" y="127381"/>
                  </a:cubicBezTo>
                  <a:cubicBezTo>
                    <a:pt x="1773428" y="127381"/>
                    <a:pt x="1792224" y="141478"/>
                    <a:pt x="1806321" y="146304"/>
                  </a:cubicBezTo>
                  <a:cubicBezTo>
                    <a:pt x="1801622" y="160401"/>
                    <a:pt x="1796923" y="179324"/>
                    <a:pt x="1787525" y="193548"/>
                  </a:cubicBezTo>
                  <a:cubicBezTo>
                    <a:pt x="1674622" y="311531"/>
                    <a:pt x="1646428" y="481457"/>
                    <a:pt x="1716913" y="623062"/>
                  </a:cubicBezTo>
                  <a:cubicBezTo>
                    <a:pt x="1792224" y="769366"/>
                    <a:pt x="1942719" y="844931"/>
                    <a:pt x="2107311" y="826008"/>
                  </a:cubicBezTo>
                  <a:cubicBezTo>
                    <a:pt x="2257806" y="802386"/>
                    <a:pt x="2384806" y="684403"/>
                    <a:pt x="2417826" y="524002"/>
                  </a:cubicBezTo>
                  <a:cubicBezTo>
                    <a:pt x="2441321" y="396621"/>
                    <a:pt x="2403729" y="283337"/>
                    <a:pt x="2309622" y="184150"/>
                  </a:cubicBezTo>
                  <a:cubicBezTo>
                    <a:pt x="2300224" y="174752"/>
                    <a:pt x="2290826" y="155829"/>
                    <a:pt x="2295525" y="151130"/>
                  </a:cubicBezTo>
                  <a:cubicBezTo>
                    <a:pt x="2300224" y="137033"/>
                    <a:pt x="2319020" y="127508"/>
                    <a:pt x="2333117" y="127508"/>
                  </a:cubicBezTo>
                  <a:cubicBezTo>
                    <a:pt x="2483612" y="108585"/>
                    <a:pt x="2638933" y="99187"/>
                    <a:pt x="2789428" y="80264"/>
                  </a:cubicBezTo>
                  <a:cubicBezTo>
                    <a:pt x="2944622" y="61341"/>
                    <a:pt x="3095244" y="33020"/>
                    <a:pt x="3250438" y="4699"/>
                  </a:cubicBezTo>
                  <a:cubicBezTo>
                    <a:pt x="3259836" y="37719"/>
                    <a:pt x="3269234" y="75438"/>
                    <a:pt x="3278632" y="117983"/>
                  </a:cubicBezTo>
                  <a:cubicBezTo>
                    <a:pt x="3330321" y="382270"/>
                    <a:pt x="3368040" y="651256"/>
                    <a:pt x="3382137" y="924941"/>
                  </a:cubicBezTo>
                  <a:cubicBezTo>
                    <a:pt x="3382137" y="934339"/>
                    <a:pt x="3391535" y="957961"/>
                    <a:pt x="3400933" y="957961"/>
                  </a:cubicBezTo>
                  <a:cubicBezTo>
                    <a:pt x="3410331" y="962660"/>
                    <a:pt x="3429127" y="953262"/>
                    <a:pt x="3443224" y="943864"/>
                  </a:cubicBezTo>
                  <a:cubicBezTo>
                    <a:pt x="3556127" y="839978"/>
                    <a:pt x="3687826" y="802259"/>
                    <a:pt x="3838321" y="858901"/>
                  </a:cubicBezTo>
                  <a:cubicBezTo>
                    <a:pt x="3984117" y="910844"/>
                    <a:pt x="4064127" y="1028827"/>
                    <a:pt x="4082923" y="1184529"/>
                  </a:cubicBezTo>
                  <a:cubicBezTo>
                    <a:pt x="4101719" y="1368552"/>
                    <a:pt x="3946525" y="1557401"/>
                    <a:pt x="3758311" y="1576197"/>
                  </a:cubicBezTo>
                  <a:cubicBezTo>
                    <a:pt x="3636010" y="1595120"/>
                    <a:pt x="3532505" y="1557274"/>
                    <a:pt x="3443097" y="1472311"/>
                  </a:cubicBezTo>
                  <a:cubicBezTo>
                    <a:pt x="3433699" y="1462913"/>
                    <a:pt x="3410204" y="1453388"/>
                    <a:pt x="3400806" y="1458214"/>
                  </a:cubicBezTo>
                  <a:cubicBezTo>
                    <a:pt x="3386709" y="1462913"/>
                    <a:pt x="3382010" y="1486535"/>
                    <a:pt x="3377311" y="1500632"/>
                  </a:cubicBezTo>
                  <a:cubicBezTo>
                    <a:pt x="3363214" y="1797939"/>
                    <a:pt x="3320923" y="2095246"/>
                    <a:pt x="3259709" y="2387854"/>
                  </a:cubicBezTo>
                  <a:cubicBezTo>
                    <a:pt x="3259709" y="2397252"/>
                    <a:pt x="3255010" y="2401951"/>
                    <a:pt x="3250311" y="2416175"/>
                  </a:cubicBezTo>
                  <a:cubicBezTo>
                    <a:pt x="3170301" y="2402078"/>
                    <a:pt x="3095117" y="2383155"/>
                    <a:pt x="3015107" y="2373757"/>
                  </a:cubicBezTo>
                  <a:cubicBezTo>
                    <a:pt x="2794000" y="2345436"/>
                    <a:pt x="2568194" y="2317115"/>
                    <a:pt x="2342388" y="2293493"/>
                  </a:cubicBezTo>
                  <a:cubicBezTo>
                    <a:pt x="2328291" y="2288794"/>
                    <a:pt x="2309495" y="2279396"/>
                    <a:pt x="2295398" y="2269871"/>
                  </a:cubicBezTo>
                  <a:cubicBezTo>
                    <a:pt x="2300097" y="2255774"/>
                    <a:pt x="2304796" y="2236851"/>
                    <a:pt x="2314194" y="2222627"/>
                  </a:cubicBezTo>
                  <a:cubicBezTo>
                    <a:pt x="2459990" y="2071624"/>
                    <a:pt x="2459990" y="1840357"/>
                    <a:pt x="2314194" y="1698752"/>
                  </a:cubicBezTo>
                  <a:cubicBezTo>
                    <a:pt x="2168398" y="1552448"/>
                    <a:pt x="1933194" y="1552448"/>
                    <a:pt x="1787398" y="1698752"/>
                  </a:cubicBezTo>
                  <a:cubicBezTo>
                    <a:pt x="1641602" y="1845056"/>
                    <a:pt x="1641602" y="2071624"/>
                    <a:pt x="1787398" y="2222627"/>
                  </a:cubicBezTo>
                  <a:cubicBezTo>
                    <a:pt x="1796796" y="2236724"/>
                    <a:pt x="1806194" y="2255647"/>
                    <a:pt x="1806194" y="2269871"/>
                  </a:cubicBezTo>
                  <a:cubicBezTo>
                    <a:pt x="1806194" y="2279269"/>
                    <a:pt x="1778000" y="2288794"/>
                    <a:pt x="1763903" y="2293493"/>
                  </a:cubicBezTo>
                  <a:cubicBezTo>
                    <a:pt x="1472311" y="2307590"/>
                    <a:pt x="1180592" y="2345436"/>
                    <a:pt x="889000" y="2411476"/>
                  </a:cubicBezTo>
                  <a:cubicBezTo>
                    <a:pt x="879602" y="2411476"/>
                    <a:pt x="865505" y="2411476"/>
                    <a:pt x="837311" y="2416175"/>
                  </a:cubicBezTo>
                  <a:close/>
                </a:path>
              </a:pathLst>
            </a:custGeom>
            <a:solidFill>
              <a:srgbClr val="FFC950"/>
            </a:solidFill>
          </p:spPr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393</Words>
  <Application>Microsoft Office PowerPoint</Application>
  <PresentationFormat>Custom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Poppins Italics</vt:lpstr>
      <vt:lpstr>Arial</vt:lpstr>
      <vt:lpstr>Poppins Bold</vt:lpstr>
      <vt:lpstr>Poppins Medium</vt:lpstr>
      <vt:lpstr>Poppins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MERN STACK Pope's College PPT</dc:title>
  <dc:creator>vikas</dc:creator>
  <cp:lastModifiedBy>Romeo RV</cp:lastModifiedBy>
  <cp:revision>2</cp:revision>
  <dcterms:created xsi:type="dcterms:W3CDTF">2006-08-16T00:00:00Z</dcterms:created>
  <dcterms:modified xsi:type="dcterms:W3CDTF">2025-08-23T15:42:42Z</dcterms:modified>
  <dc:identifier>DAGwydprn9s</dc:identifier>
</cp:coreProperties>
</file>